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 id="2147483690" r:id="rId2"/>
    <p:sldMasterId id="2147483699" r:id="rId3"/>
  </p:sldMasterIdLst>
  <p:notesMasterIdLst>
    <p:notesMasterId r:id="rId27"/>
  </p:notesMasterIdLst>
  <p:handoutMasterIdLst>
    <p:handoutMasterId r:id="rId28"/>
  </p:handoutMasterIdLst>
  <p:sldIdLst>
    <p:sldId id="268" r:id="rId4"/>
    <p:sldId id="289" r:id="rId5"/>
    <p:sldId id="290" r:id="rId6"/>
    <p:sldId id="291" r:id="rId7"/>
    <p:sldId id="292" r:id="rId8"/>
    <p:sldId id="301" r:id="rId9"/>
    <p:sldId id="293" r:id="rId10"/>
    <p:sldId id="300" r:id="rId11"/>
    <p:sldId id="294" r:id="rId12"/>
    <p:sldId id="295" r:id="rId13"/>
    <p:sldId id="302" r:id="rId14"/>
    <p:sldId id="296" r:id="rId15"/>
    <p:sldId id="297" r:id="rId16"/>
    <p:sldId id="303" r:id="rId17"/>
    <p:sldId id="304" r:id="rId18"/>
    <p:sldId id="306" r:id="rId19"/>
    <p:sldId id="305" r:id="rId20"/>
    <p:sldId id="299" r:id="rId21"/>
    <p:sldId id="307" r:id="rId22"/>
    <p:sldId id="308" r:id="rId23"/>
    <p:sldId id="309" r:id="rId24"/>
    <p:sldId id="310" r:id="rId25"/>
    <p:sldId id="29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44">
          <p15:clr>
            <a:srgbClr val="A4A3A4"/>
          </p15:clr>
        </p15:guide>
        <p15:guide id="4" pos="576">
          <p15:clr>
            <a:srgbClr val="A4A3A4"/>
          </p15:clr>
        </p15:guide>
        <p15:guide id="5" pos="5184">
          <p15:clr>
            <a:srgbClr val="A4A3A4"/>
          </p15:clr>
        </p15:guide>
        <p15:guide id="6" pos="2736">
          <p15:clr>
            <a:srgbClr val="A4A3A4"/>
          </p15:clr>
        </p15:guide>
        <p15:guide id="7" pos="3024">
          <p15:clr>
            <a:srgbClr val="A4A3A4"/>
          </p15:clr>
        </p15:guide>
        <p15:guide id="8"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00"/>
    <a:srgbClr val="33CC33"/>
    <a:srgbClr val="FF5050"/>
    <a:srgbClr val="FF9933"/>
    <a:srgbClr val="CC99FF"/>
    <a:srgbClr val="9933FF"/>
    <a:srgbClr val="33CCFF"/>
    <a:srgbClr val="A90533"/>
    <a:srgbClr val="595959"/>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78" autoAdjust="0"/>
    <p:restoredTop sz="89831" autoAdjust="0"/>
  </p:normalViewPr>
  <p:slideViewPr>
    <p:cSldViewPr snapToObjects="1">
      <p:cViewPr varScale="1">
        <p:scale>
          <a:sx n="67" d="100"/>
          <a:sy n="67" d="100"/>
        </p:scale>
        <p:origin x="1410" y="60"/>
      </p:cViewPr>
      <p:guideLst>
        <p:guide orient="horz" pos="2160"/>
        <p:guide orient="horz" pos="1008"/>
        <p:guide orient="horz" pos="3744"/>
        <p:guide pos="576"/>
        <p:guide pos="5184"/>
        <p:guide pos="2736"/>
        <p:guide pos="302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52" d="100"/>
          <a:sy n="152" d="100"/>
        </p:scale>
        <p:origin x="-363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a:t>
          </a:r>
          <a:endParaRPr lang="en-US"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1" dirty="0" smtClean="0"/>
            <a:t>ANXIETY</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1" dirty="0" smtClean="0"/>
            <a:t>SLEEP</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1" dirty="0" smtClean="0"/>
            <a:t>ATTENTION</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1" dirty="0" smtClean="0"/>
            <a:t>BEHAVIOR</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65FCD3A5-94A8-4977-8954-2C415ED0178D}" srcId="{E911C8F0-A6BF-4E06-99C6-1AD8BCFE8EE5}" destId="{32D2FC9F-257E-47A5-A5B0-BAC6242167B3}" srcOrd="0" destOrd="0" parTransId="{247C897A-A492-4C08-B540-DFF2C9374E3E}" sibTransId="{CDA944EE-CDB5-4319-A9B8-C324F5ED0430}"/>
    <dgm:cxn modelId="{D73DD268-CBBB-4D81-82AC-76BD659776DA}" type="presOf" srcId="{7AAE853E-72A7-40A0-B677-6549A0F926CF}" destId="{B01035A0-87B9-4F11-8463-89E47F7C5A03}" srcOrd="1" destOrd="0" presId="urn:microsoft.com/office/officeart/2005/8/layout/pyramid3"/>
    <dgm:cxn modelId="{B600A23F-3708-4B71-8849-3D6A0A49170C}" type="presOf" srcId="{195DF055-AD92-4F11-B910-B415E6DD3D0A}" destId="{3A133682-3E22-4F11-AD69-5FC57939E338}" srcOrd="0"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13FF6AA2-6BD4-46D7-A134-6CE4BCC35F65}" type="presOf" srcId="{6750A997-2504-43CC-ADEB-232F71C44D5A}" destId="{26903FF4-525C-4E92-AF34-6DB3DE601A9C}" srcOrd="1" destOrd="0" presId="urn:microsoft.com/office/officeart/2005/8/layout/pyramid3"/>
    <dgm:cxn modelId="{EC7C3FCB-4E74-4141-99E7-EF8D79BB1D49}" type="presOf" srcId="{6750A997-2504-43CC-ADEB-232F71C44D5A}" destId="{1F5B4197-10FE-48B0-AF22-9DA35C0C22AC}" srcOrd="0" destOrd="0" presId="urn:microsoft.com/office/officeart/2005/8/layout/pyramid3"/>
    <dgm:cxn modelId="{D69BD302-859B-4D76-8B0D-6DAF885DE21D}" type="presOf" srcId="{32D2FC9F-257E-47A5-A5B0-BAC6242167B3}" destId="{6DC9D6FE-BEE9-49B0-BFBB-CEBCAAC83825}" srcOrd="1" destOrd="0" presId="urn:microsoft.com/office/officeart/2005/8/layout/pyramid3"/>
    <dgm:cxn modelId="{6BDEA7EB-F354-481E-9E61-2E419F2BC4C9}" srcId="{E911C8F0-A6BF-4E06-99C6-1AD8BCFE8EE5}" destId="{195DF055-AD92-4F11-B910-B415E6DD3D0A}" srcOrd="2" destOrd="0" parTransId="{568C8498-7EAC-4029-AC65-F9DDDE9272B6}" sibTransId="{B5143D5F-64F2-48E8-8061-22636FD6988E}"/>
    <dgm:cxn modelId="{8E850ED2-0263-4B1E-B736-C340443DECE1}" srcId="{E911C8F0-A6BF-4E06-99C6-1AD8BCFE8EE5}" destId="{7AAE853E-72A7-40A0-B677-6549A0F926CF}" srcOrd="4" destOrd="0" parTransId="{F17FA65D-2BC4-4374-ADAC-286EAE92E374}" sibTransId="{6C6E4485-4A06-4247-84DA-8754A1EE669D}"/>
    <dgm:cxn modelId="{66C5A19F-D8D4-4216-A350-836810136CE4}" type="presOf" srcId="{142ED7F9-B745-474B-AE99-4BC2C7A2D0E5}" destId="{4F1343CC-280A-499C-944A-FE5DA059912E}" srcOrd="1" destOrd="0" presId="urn:microsoft.com/office/officeart/2005/8/layout/pyramid3"/>
    <dgm:cxn modelId="{886AFA63-1B74-4FAF-9759-3D7168840A0D}" type="presOf" srcId="{142ED7F9-B745-474B-AE99-4BC2C7A2D0E5}" destId="{1548AC4F-01B4-4512-9AB0-4D016757B32C}" srcOrd="0" destOrd="0" presId="urn:microsoft.com/office/officeart/2005/8/layout/pyramid3"/>
    <dgm:cxn modelId="{FCD7C4F8-AE54-4509-BDE9-62952D67A59A}" type="presOf" srcId="{E911C8F0-A6BF-4E06-99C6-1AD8BCFE8EE5}" destId="{05EC41BD-ACD3-45E6-A3D7-B92974C87B19}" srcOrd="0" destOrd="0" presId="urn:microsoft.com/office/officeart/2005/8/layout/pyramid3"/>
    <dgm:cxn modelId="{4A9193D5-A123-472C-A769-7C568F9C66BE}" srcId="{E911C8F0-A6BF-4E06-99C6-1AD8BCFE8EE5}" destId="{142ED7F9-B745-474B-AE99-4BC2C7A2D0E5}" srcOrd="1" destOrd="0" parTransId="{960904D7-1DFD-4416-BD6A-CD0D3EACA8FC}" sibTransId="{B08163D0-23F6-4566-83D8-2E4AA0726EF6}"/>
    <dgm:cxn modelId="{5837148C-76B8-4C50-95D7-0DE3E415ED70}" type="presOf" srcId="{195DF055-AD92-4F11-B910-B415E6DD3D0A}" destId="{BB079DA6-6122-43AB-ACAE-6BCDC4239CFE}" srcOrd="1" destOrd="0" presId="urn:microsoft.com/office/officeart/2005/8/layout/pyramid3"/>
    <dgm:cxn modelId="{709524CB-7C3B-4609-8E4D-84C506DFA596}" type="presOf" srcId="{7AAE853E-72A7-40A0-B677-6549A0F926CF}" destId="{08C8CD0C-CCC3-4D82-ACD7-ECD176C729A0}" srcOrd="0" destOrd="0" presId="urn:microsoft.com/office/officeart/2005/8/layout/pyramid3"/>
    <dgm:cxn modelId="{A8250040-4F7A-4764-8766-F450980D30C9}" type="presOf" srcId="{32D2FC9F-257E-47A5-A5B0-BAC6242167B3}" destId="{D32C95DE-1A55-4108-8126-98945E7F4F8B}" srcOrd="0" destOrd="0" presId="urn:microsoft.com/office/officeart/2005/8/layout/pyramid3"/>
    <dgm:cxn modelId="{181BFA40-75B0-4A87-85D8-60BE176A3C4D}" type="presParOf" srcId="{05EC41BD-ACD3-45E6-A3D7-B92974C87B19}" destId="{C10D2F25-8AF5-4423-93C3-8E777AC5B9FD}" srcOrd="0" destOrd="0" presId="urn:microsoft.com/office/officeart/2005/8/layout/pyramid3"/>
    <dgm:cxn modelId="{A3268F4B-0366-4E46-9ACC-2188B8D544AA}" type="presParOf" srcId="{C10D2F25-8AF5-4423-93C3-8E777AC5B9FD}" destId="{D32C95DE-1A55-4108-8126-98945E7F4F8B}" srcOrd="0" destOrd="0" presId="urn:microsoft.com/office/officeart/2005/8/layout/pyramid3"/>
    <dgm:cxn modelId="{742A81EB-9D06-4A76-B56B-C3575DA40159}" type="presParOf" srcId="{C10D2F25-8AF5-4423-93C3-8E777AC5B9FD}" destId="{6DC9D6FE-BEE9-49B0-BFBB-CEBCAAC83825}" srcOrd="1" destOrd="0" presId="urn:microsoft.com/office/officeart/2005/8/layout/pyramid3"/>
    <dgm:cxn modelId="{F9A98A05-6A62-47E0-B0CC-262956F16ABA}" type="presParOf" srcId="{05EC41BD-ACD3-45E6-A3D7-B92974C87B19}" destId="{92962809-2821-400C-BBC2-0B8C8B80E13B}" srcOrd="1" destOrd="0" presId="urn:microsoft.com/office/officeart/2005/8/layout/pyramid3"/>
    <dgm:cxn modelId="{71BFEE7D-1D9A-4B1E-82E2-F22396A92B1D}" type="presParOf" srcId="{92962809-2821-400C-BBC2-0B8C8B80E13B}" destId="{1548AC4F-01B4-4512-9AB0-4D016757B32C}" srcOrd="0" destOrd="0" presId="urn:microsoft.com/office/officeart/2005/8/layout/pyramid3"/>
    <dgm:cxn modelId="{084D8B71-087D-4D85-94CA-1A1A99D891CF}" type="presParOf" srcId="{92962809-2821-400C-BBC2-0B8C8B80E13B}" destId="{4F1343CC-280A-499C-944A-FE5DA059912E}" srcOrd="1" destOrd="0" presId="urn:microsoft.com/office/officeart/2005/8/layout/pyramid3"/>
    <dgm:cxn modelId="{6AFBF273-B657-4829-8124-A6695EA32364}" type="presParOf" srcId="{05EC41BD-ACD3-45E6-A3D7-B92974C87B19}" destId="{B1FB8A57-F78B-4873-AE44-1ECF8EA03286}" srcOrd="2" destOrd="0" presId="urn:microsoft.com/office/officeart/2005/8/layout/pyramid3"/>
    <dgm:cxn modelId="{6C0A468C-8FA0-4FE7-9AC2-9A7738612906}" type="presParOf" srcId="{B1FB8A57-F78B-4873-AE44-1ECF8EA03286}" destId="{3A133682-3E22-4F11-AD69-5FC57939E338}" srcOrd="0" destOrd="0" presId="urn:microsoft.com/office/officeart/2005/8/layout/pyramid3"/>
    <dgm:cxn modelId="{0389AA5D-5AB0-42C4-A372-12E0FB090F9B}" type="presParOf" srcId="{B1FB8A57-F78B-4873-AE44-1ECF8EA03286}" destId="{BB079DA6-6122-43AB-ACAE-6BCDC4239CFE}" srcOrd="1" destOrd="0" presId="urn:microsoft.com/office/officeart/2005/8/layout/pyramid3"/>
    <dgm:cxn modelId="{8D940776-1D11-444F-A9A9-994A63ED8560}" type="presParOf" srcId="{05EC41BD-ACD3-45E6-A3D7-B92974C87B19}" destId="{33B8A2DE-92A5-4621-A6FB-72364AA53883}" srcOrd="3" destOrd="0" presId="urn:microsoft.com/office/officeart/2005/8/layout/pyramid3"/>
    <dgm:cxn modelId="{B2B3F39A-CC7D-4CAD-B4F7-50B2768DDD1B}" type="presParOf" srcId="{33B8A2DE-92A5-4621-A6FB-72364AA53883}" destId="{1F5B4197-10FE-48B0-AF22-9DA35C0C22AC}" srcOrd="0" destOrd="0" presId="urn:microsoft.com/office/officeart/2005/8/layout/pyramid3"/>
    <dgm:cxn modelId="{98F60D57-C07B-4A37-9EF6-8DB1BCA9EE27}" type="presParOf" srcId="{33B8A2DE-92A5-4621-A6FB-72364AA53883}" destId="{26903FF4-525C-4E92-AF34-6DB3DE601A9C}" srcOrd="1" destOrd="0" presId="urn:microsoft.com/office/officeart/2005/8/layout/pyramid3"/>
    <dgm:cxn modelId="{A81DE1BF-A081-484D-8BE6-747F22940250}" type="presParOf" srcId="{05EC41BD-ACD3-45E6-A3D7-B92974C87B19}" destId="{C663576F-96D6-4A60-999D-54C60D9EA977}" srcOrd="4" destOrd="0" presId="urn:microsoft.com/office/officeart/2005/8/layout/pyramid3"/>
    <dgm:cxn modelId="{E7C63B4E-CE5A-4FA2-B616-04332621E9C9}" type="presParOf" srcId="{C663576F-96D6-4A60-999D-54C60D9EA977}" destId="{08C8CD0C-CCC3-4D82-ACD7-ECD176C729A0}" srcOrd="0" destOrd="0" presId="urn:microsoft.com/office/officeart/2005/8/layout/pyramid3"/>
    <dgm:cxn modelId="{0B8B73D7-55E4-4E65-8588-FEA4861B73BD}"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 – </a:t>
          </a:r>
          <a:r>
            <a:rPr lang="en-US" b="1" i="1" dirty="0" smtClean="0"/>
            <a:t>INTENSIVE</a:t>
          </a:r>
          <a:r>
            <a:rPr lang="en-US" i="1" dirty="0" smtClean="0"/>
            <a:t> </a:t>
          </a:r>
          <a:r>
            <a:rPr lang="en-US" b="1" i="1" dirty="0" smtClean="0"/>
            <a:t>THERAPY</a:t>
          </a:r>
          <a:endParaRPr lang="en-US" b="1"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0" dirty="0" smtClean="0"/>
            <a:t>Anxiety -</a:t>
          </a:r>
          <a:r>
            <a:rPr lang="en-US" b="1" dirty="0" smtClean="0"/>
            <a:t> SSRIs</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0" dirty="0" smtClean="0"/>
            <a:t>Sleep </a:t>
          </a:r>
          <a:r>
            <a:rPr lang="en-US" b="1" dirty="0" smtClean="0"/>
            <a:t>- MELATONIN</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0" dirty="0" smtClean="0"/>
            <a:t>Attention - </a:t>
          </a:r>
          <a:r>
            <a:rPr lang="en-US" b="1" dirty="0" smtClean="0"/>
            <a:t>STIMULANTS</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0" dirty="0" smtClean="0"/>
            <a:t>Behavior </a:t>
          </a:r>
          <a:r>
            <a:rPr lang="en-US" b="1" dirty="0" smtClean="0"/>
            <a:t>– ALPHA-2 AGONISTS, ANTIPSYCHOTICS</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43A2C297-13D2-490D-8776-83D0AD0992E9}" type="presOf" srcId="{7AAE853E-72A7-40A0-B677-6549A0F926CF}" destId="{B01035A0-87B9-4F11-8463-89E47F7C5A03}" srcOrd="1" destOrd="0" presId="urn:microsoft.com/office/officeart/2005/8/layout/pyramid3"/>
    <dgm:cxn modelId="{FE0C9A12-A733-4B29-8AE5-8819BB8F9488}" type="presOf" srcId="{7AAE853E-72A7-40A0-B677-6549A0F926CF}" destId="{08C8CD0C-CCC3-4D82-ACD7-ECD176C729A0}" srcOrd="0" destOrd="0" presId="urn:microsoft.com/office/officeart/2005/8/layout/pyramid3"/>
    <dgm:cxn modelId="{81FF2533-E79C-4C2B-A1E9-C6EE6838DB4E}" type="presOf" srcId="{6750A997-2504-43CC-ADEB-232F71C44D5A}" destId="{26903FF4-525C-4E92-AF34-6DB3DE601A9C}" srcOrd="1" destOrd="0" presId="urn:microsoft.com/office/officeart/2005/8/layout/pyramid3"/>
    <dgm:cxn modelId="{8E850ED2-0263-4B1E-B736-C340443DECE1}" srcId="{E911C8F0-A6BF-4E06-99C6-1AD8BCFE8EE5}" destId="{7AAE853E-72A7-40A0-B677-6549A0F926CF}" srcOrd="4" destOrd="0" parTransId="{F17FA65D-2BC4-4374-ADAC-286EAE92E374}" sibTransId="{6C6E4485-4A06-4247-84DA-8754A1EE669D}"/>
    <dgm:cxn modelId="{9DF7392F-D780-4F5F-9EC2-6AFDC58C7AB3}" type="presOf" srcId="{195DF055-AD92-4F11-B910-B415E6DD3D0A}" destId="{BB079DA6-6122-43AB-ACAE-6BCDC4239CFE}" srcOrd="1" destOrd="0" presId="urn:microsoft.com/office/officeart/2005/8/layout/pyramid3"/>
    <dgm:cxn modelId="{6880FE19-2F7D-4B19-8BA6-454368E3AF75}" type="presOf" srcId="{142ED7F9-B745-474B-AE99-4BC2C7A2D0E5}" destId="{1548AC4F-01B4-4512-9AB0-4D016757B32C}" srcOrd="0"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6BDEA7EB-F354-481E-9E61-2E419F2BC4C9}" srcId="{E911C8F0-A6BF-4E06-99C6-1AD8BCFE8EE5}" destId="{195DF055-AD92-4F11-B910-B415E6DD3D0A}" srcOrd="2" destOrd="0" parTransId="{568C8498-7EAC-4029-AC65-F9DDDE9272B6}" sibTransId="{B5143D5F-64F2-48E8-8061-22636FD6988E}"/>
    <dgm:cxn modelId="{68D94F0C-8346-4143-AD3D-229D6A3AD6AF}" type="presOf" srcId="{32D2FC9F-257E-47A5-A5B0-BAC6242167B3}" destId="{D32C95DE-1A55-4108-8126-98945E7F4F8B}" srcOrd="0" destOrd="0" presId="urn:microsoft.com/office/officeart/2005/8/layout/pyramid3"/>
    <dgm:cxn modelId="{D72727F6-B315-44F3-9F74-B02E98D5BC39}" type="presOf" srcId="{32D2FC9F-257E-47A5-A5B0-BAC6242167B3}" destId="{6DC9D6FE-BEE9-49B0-BFBB-CEBCAAC83825}" srcOrd="1" destOrd="0" presId="urn:microsoft.com/office/officeart/2005/8/layout/pyramid3"/>
    <dgm:cxn modelId="{E2614D8D-C174-4A3B-A9F0-584E1362E1D7}" type="presOf" srcId="{142ED7F9-B745-474B-AE99-4BC2C7A2D0E5}" destId="{4F1343CC-280A-499C-944A-FE5DA059912E}" srcOrd="1" destOrd="0" presId="urn:microsoft.com/office/officeart/2005/8/layout/pyramid3"/>
    <dgm:cxn modelId="{490B1C98-47C4-447E-AE80-C95B38DFA5CA}" type="presOf" srcId="{195DF055-AD92-4F11-B910-B415E6DD3D0A}" destId="{3A133682-3E22-4F11-AD69-5FC57939E338}" srcOrd="0" destOrd="0" presId="urn:microsoft.com/office/officeart/2005/8/layout/pyramid3"/>
    <dgm:cxn modelId="{65FCD3A5-94A8-4977-8954-2C415ED0178D}" srcId="{E911C8F0-A6BF-4E06-99C6-1AD8BCFE8EE5}" destId="{32D2FC9F-257E-47A5-A5B0-BAC6242167B3}" srcOrd="0" destOrd="0" parTransId="{247C897A-A492-4C08-B540-DFF2C9374E3E}" sibTransId="{CDA944EE-CDB5-4319-A9B8-C324F5ED0430}"/>
    <dgm:cxn modelId="{3AAA4FEA-DCB8-4FC0-BDBD-3B172ADF6DE5}" type="presOf" srcId="{6750A997-2504-43CC-ADEB-232F71C44D5A}" destId="{1F5B4197-10FE-48B0-AF22-9DA35C0C22AC}" srcOrd="0" destOrd="0" presId="urn:microsoft.com/office/officeart/2005/8/layout/pyramid3"/>
    <dgm:cxn modelId="{4A9193D5-A123-472C-A769-7C568F9C66BE}" srcId="{E911C8F0-A6BF-4E06-99C6-1AD8BCFE8EE5}" destId="{142ED7F9-B745-474B-AE99-4BC2C7A2D0E5}" srcOrd="1" destOrd="0" parTransId="{960904D7-1DFD-4416-BD6A-CD0D3EACA8FC}" sibTransId="{B08163D0-23F6-4566-83D8-2E4AA0726EF6}"/>
    <dgm:cxn modelId="{80595DCB-7AE5-413A-B160-82F28B1BEE23}" type="presOf" srcId="{E911C8F0-A6BF-4E06-99C6-1AD8BCFE8EE5}" destId="{05EC41BD-ACD3-45E6-A3D7-B92974C87B19}" srcOrd="0" destOrd="0" presId="urn:microsoft.com/office/officeart/2005/8/layout/pyramid3"/>
    <dgm:cxn modelId="{2B1BFEDE-9598-44C3-AC25-21DD0212439D}" type="presParOf" srcId="{05EC41BD-ACD3-45E6-A3D7-B92974C87B19}" destId="{C10D2F25-8AF5-4423-93C3-8E777AC5B9FD}" srcOrd="0" destOrd="0" presId="urn:microsoft.com/office/officeart/2005/8/layout/pyramid3"/>
    <dgm:cxn modelId="{8031ACC8-5F9F-419D-8E13-6A180F602A53}" type="presParOf" srcId="{C10D2F25-8AF5-4423-93C3-8E777AC5B9FD}" destId="{D32C95DE-1A55-4108-8126-98945E7F4F8B}" srcOrd="0" destOrd="0" presId="urn:microsoft.com/office/officeart/2005/8/layout/pyramid3"/>
    <dgm:cxn modelId="{C6DD7FA3-76FA-4072-803D-57EB28C8BE84}" type="presParOf" srcId="{C10D2F25-8AF5-4423-93C3-8E777AC5B9FD}" destId="{6DC9D6FE-BEE9-49B0-BFBB-CEBCAAC83825}" srcOrd="1" destOrd="0" presId="urn:microsoft.com/office/officeart/2005/8/layout/pyramid3"/>
    <dgm:cxn modelId="{7FAD535A-AC04-4427-847E-4CD2494AFC0C}" type="presParOf" srcId="{05EC41BD-ACD3-45E6-A3D7-B92974C87B19}" destId="{92962809-2821-400C-BBC2-0B8C8B80E13B}" srcOrd="1" destOrd="0" presId="urn:microsoft.com/office/officeart/2005/8/layout/pyramid3"/>
    <dgm:cxn modelId="{7F271322-BEC8-40BC-BD49-115D10C61D2F}" type="presParOf" srcId="{92962809-2821-400C-BBC2-0B8C8B80E13B}" destId="{1548AC4F-01B4-4512-9AB0-4D016757B32C}" srcOrd="0" destOrd="0" presId="urn:microsoft.com/office/officeart/2005/8/layout/pyramid3"/>
    <dgm:cxn modelId="{CD3BD02C-EA8D-4AA1-9FA0-C657FDDC1C49}" type="presParOf" srcId="{92962809-2821-400C-BBC2-0B8C8B80E13B}" destId="{4F1343CC-280A-499C-944A-FE5DA059912E}" srcOrd="1" destOrd="0" presId="urn:microsoft.com/office/officeart/2005/8/layout/pyramid3"/>
    <dgm:cxn modelId="{E8B16EAF-00F4-47E0-B6C5-F4BDBCD5D183}" type="presParOf" srcId="{05EC41BD-ACD3-45E6-A3D7-B92974C87B19}" destId="{B1FB8A57-F78B-4873-AE44-1ECF8EA03286}" srcOrd="2" destOrd="0" presId="urn:microsoft.com/office/officeart/2005/8/layout/pyramid3"/>
    <dgm:cxn modelId="{A5A802EA-F468-4868-872A-627E03A19A41}" type="presParOf" srcId="{B1FB8A57-F78B-4873-AE44-1ECF8EA03286}" destId="{3A133682-3E22-4F11-AD69-5FC57939E338}" srcOrd="0" destOrd="0" presId="urn:microsoft.com/office/officeart/2005/8/layout/pyramid3"/>
    <dgm:cxn modelId="{4825B1A0-0FB0-4F21-954F-6AD3F3CF8650}" type="presParOf" srcId="{B1FB8A57-F78B-4873-AE44-1ECF8EA03286}" destId="{BB079DA6-6122-43AB-ACAE-6BCDC4239CFE}" srcOrd="1" destOrd="0" presId="urn:microsoft.com/office/officeart/2005/8/layout/pyramid3"/>
    <dgm:cxn modelId="{E9E15C6D-C97D-4441-AF01-996175F203C6}" type="presParOf" srcId="{05EC41BD-ACD3-45E6-A3D7-B92974C87B19}" destId="{33B8A2DE-92A5-4621-A6FB-72364AA53883}" srcOrd="3" destOrd="0" presId="urn:microsoft.com/office/officeart/2005/8/layout/pyramid3"/>
    <dgm:cxn modelId="{71BBFB6B-0EAB-4FBD-A7F3-A699C6612BA6}" type="presParOf" srcId="{33B8A2DE-92A5-4621-A6FB-72364AA53883}" destId="{1F5B4197-10FE-48B0-AF22-9DA35C0C22AC}" srcOrd="0" destOrd="0" presId="urn:microsoft.com/office/officeart/2005/8/layout/pyramid3"/>
    <dgm:cxn modelId="{88C4E96D-6A56-4345-8A34-1A5E9F4481BC}" type="presParOf" srcId="{33B8A2DE-92A5-4621-A6FB-72364AA53883}" destId="{26903FF4-525C-4E92-AF34-6DB3DE601A9C}" srcOrd="1" destOrd="0" presId="urn:microsoft.com/office/officeart/2005/8/layout/pyramid3"/>
    <dgm:cxn modelId="{FEC45A82-856D-4852-B745-64F076E060AE}" type="presParOf" srcId="{05EC41BD-ACD3-45E6-A3D7-B92974C87B19}" destId="{C663576F-96D6-4A60-999D-54C60D9EA977}" srcOrd="4" destOrd="0" presId="urn:microsoft.com/office/officeart/2005/8/layout/pyramid3"/>
    <dgm:cxn modelId="{5C5FB62E-344D-4C41-A00E-3F060516B269}" type="presParOf" srcId="{C663576F-96D6-4A60-999D-54C60D9EA977}" destId="{08C8CD0C-CCC3-4D82-ACD7-ECD176C729A0}" srcOrd="0" destOrd="0" presId="urn:microsoft.com/office/officeart/2005/8/layout/pyramid3"/>
    <dgm:cxn modelId="{809DDC00-96E8-4DCD-BC66-61C34DBADB55}"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96C36D-FBD2-4B33-836D-65851DEE74F8}"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AC89DF53-999F-490C-9AAD-9B7DA55F46EC}">
      <dgm:prSet phldrT="[Text]"/>
      <dgm:spPr>
        <a:solidFill>
          <a:srgbClr val="FFFF00">
            <a:alpha val="50000"/>
          </a:srgbClr>
        </a:solidFill>
        <a:ln w="50800">
          <a:solidFill>
            <a:schemeClr val="tx1"/>
          </a:solidFill>
        </a:ln>
      </dgm:spPr>
      <dgm:t>
        <a:bodyPr/>
        <a:lstStyle/>
        <a:p>
          <a:r>
            <a:rPr lang="en-US" dirty="0" smtClean="0"/>
            <a:t>Yoga</a:t>
          </a:r>
          <a:endParaRPr lang="en-US" dirty="0"/>
        </a:p>
      </dgm:t>
    </dgm:pt>
    <dgm:pt modelId="{D10579CD-DC78-4809-AABA-D3ED07668829}" type="parTrans" cxnId="{540FB11B-F895-43A9-9B6F-73A8022B1330}">
      <dgm:prSet/>
      <dgm:spPr/>
      <dgm:t>
        <a:bodyPr/>
        <a:lstStyle/>
        <a:p>
          <a:endParaRPr lang="en-US"/>
        </a:p>
      </dgm:t>
    </dgm:pt>
    <dgm:pt modelId="{637AE3D8-3193-4376-8183-A23F0D0795C7}" type="sibTrans" cxnId="{540FB11B-F895-43A9-9B6F-73A8022B1330}">
      <dgm:prSet/>
      <dgm:spPr/>
      <dgm:t>
        <a:bodyPr/>
        <a:lstStyle/>
        <a:p>
          <a:endParaRPr lang="en-US"/>
        </a:p>
      </dgm:t>
    </dgm:pt>
    <dgm:pt modelId="{8A82CEA9-0923-418F-81C1-DA840DF1BDA7}">
      <dgm:prSet phldrT="[Text]"/>
      <dgm:spPr>
        <a:solidFill>
          <a:srgbClr val="FF0000">
            <a:alpha val="50000"/>
          </a:srgbClr>
        </a:solidFill>
        <a:ln>
          <a:solidFill>
            <a:schemeClr val="tx1"/>
          </a:solidFill>
        </a:ln>
      </dgm:spPr>
      <dgm:t>
        <a:bodyPr/>
        <a:lstStyle/>
        <a:p>
          <a:r>
            <a:rPr lang="en-US" b="1" dirty="0" smtClean="0"/>
            <a:t>SLEEP</a:t>
          </a:r>
          <a:endParaRPr lang="en-US" b="1" dirty="0"/>
        </a:p>
      </dgm:t>
    </dgm:pt>
    <dgm:pt modelId="{C02D783E-CDBE-47AF-8115-7352B9EC567A}" type="parTrans" cxnId="{DA3CA9B1-A29A-4B0C-960B-6F864717DE00}">
      <dgm:prSet/>
      <dgm:spPr/>
      <dgm:t>
        <a:bodyPr/>
        <a:lstStyle/>
        <a:p>
          <a:endParaRPr lang="en-US"/>
        </a:p>
      </dgm:t>
    </dgm:pt>
    <dgm:pt modelId="{6D380115-F194-4FCA-94C3-42AADD3B6183}" type="sibTrans" cxnId="{DA3CA9B1-A29A-4B0C-960B-6F864717DE00}">
      <dgm:prSet/>
      <dgm:spPr/>
      <dgm:t>
        <a:bodyPr/>
        <a:lstStyle/>
        <a:p>
          <a:endParaRPr lang="en-US"/>
        </a:p>
      </dgm:t>
    </dgm:pt>
    <dgm:pt modelId="{D5D03504-2820-498B-BC2E-A25154E475EE}">
      <dgm:prSet phldrT="[Text]"/>
      <dgm:spPr>
        <a:solidFill>
          <a:srgbClr val="FF6600">
            <a:alpha val="49804"/>
          </a:srgbClr>
        </a:solidFill>
        <a:ln>
          <a:solidFill>
            <a:schemeClr val="tx1"/>
          </a:solidFill>
        </a:ln>
      </dgm:spPr>
      <dgm:t>
        <a:bodyPr/>
        <a:lstStyle/>
        <a:p>
          <a:r>
            <a:rPr lang="en-US" b="1" dirty="0" smtClean="0"/>
            <a:t>ANXIETY</a:t>
          </a:r>
          <a:endParaRPr lang="en-US" b="1" dirty="0"/>
        </a:p>
      </dgm:t>
    </dgm:pt>
    <dgm:pt modelId="{5FD846BA-3317-4ED6-9C68-87381474B068}" type="parTrans" cxnId="{A19090AD-67FB-46CF-9C49-C1FDEBB60BEB}">
      <dgm:prSet/>
      <dgm:spPr/>
      <dgm:t>
        <a:bodyPr/>
        <a:lstStyle/>
        <a:p>
          <a:endParaRPr lang="en-US"/>
        </a:p>
      </dgm:t>
    </dgm:pt>
    <dgm:pt modelId="{0E469FCF-4D18-4D6E-A036-24866845FAAD}" type="sibTrans" cxnId="{A19090AD-67FB-46CF-9C49-C1FDEBB60BEB}">
      <dgm:prSet/>
      <dgm:spPr/>
      <dgm:t>
        <a:bodyPr/>
        <a:lstStyle/>
        <a:p>
          <a:endParaRPr lang="en-US"/>
        </a:p>
      </dgm:t>
    </dgm:pt>
    <dgm:pt modelId="{C2617D23-D0E2-4DED-BE7F-894E1A16350B}">
      <dgm:prSet phldrT="[Text]"/>
      <dgm:spPr>
        <a:solidFill>
          <a:srgbClr val="00FF00">
            <a:alpha val="49804"/>
          </a:srgbClr>
        </a:solidFill>
        <a:ln>
          <a:solidFill>
            <a:schemeClr val="tx1"/>
          </a:solidFill>
        </a:ln>
      </dgm:spPr>
      <dgm:t>
        <a:bodyPr/>
        <a:lstStyle/>
        <a:p>
          <a:r>
            <a:rPr lang="en-US" b="1" dirty="0" smtClean="0"/>
            <a:t>ADHD</a:t>
          </a:r>
          <a:endParaRPr lang="en-US" b="1" dirty="0"/>
        </a:p>
      </dgm:t>
    </dgm:pt>
    <dgm:pt modelId="{9E701094-F583-4585-A4F3-8C53E2F0863D}" type="parTrans" cxnId="{2C1D2957-872D-40EE-906B-8F4E39D11F45}">
      <dgm:prSet/>
      <dgm:spPr/>
      <dgm:t>
        <a:bodyPr/>
        <a:lstStyle/>
        <a:p>
          <a:endParaRPr lang="en-US"/>
        </a:p>
      </dgm:t>
    </dgm:pt>
    <dgm:pt modelId="{AFD993C3-9910-4A8A-A954-DE069FF979F4}" type="sibTrans" cxnId="{2C1D2957-872D-40EE-906B-8F4E39D11F45}">
      <dgm:prSet/>
      <dgm:spPr/>
      <dgm:t>
        <a:bodyPr/>
        <a:lstStyle/>
        <a:p>
          <a:endParaRPr lang="en-US"/>
        </a:p>
      </dgm:t>
    </dgm:pt>
    <dgm:pt modelId="{7593BBEC-EBF8-4AC7-8E8E-4F39EE6186EE}">
      <dgm:prSet phldrT="[Text]"/>
      <dgm:spPr>
        <a:solidFill>
          <a:srgbClr val="0099FF">
            <a:alpha val="49804"/>
          </a:srgbClr>
        </a:solidFill>
        <a:ln>
          <a:solidFill>
            <a:schemeClr val="tx1"/>
          </a:solidFill>
        </a:ln>
      </dgm:spPr>
      <dgm:t>
        <a:bodyPr/>
        <a:lstStyle/>
        <a:p>
          <a:r>
            <a:rPr lang="en-US" b="1" dirty="0" err="1" smtClean="0"/>
            <a:t>QoL</a:t>
          </a:r>
          <a:endParaRPr lang="en-US" b="1" dirty="0"/>
        </a:p>
      </dgm:t>
    </dgm:pt>
    <dgm:pt modelId="{1C3C4F31-3431-41E1-9FC8-5A8A3E8E4A6B}" type="parTrans" cxnId="{23F65B10-DB4E-480B-ABB7-1EF1175E64E1}">
      <dgm:prSet/>
      <dgm:spPr/>
      <dgm:t>
        <a:bodyPr/>
        <a:lstStyle/>
        <a:p>
          <a:endParaRPr lang="en-US"/>
        </a:p>
      </dgm:t>
    </dgm:pt>
    <dgm:pt modelId="{A1395BD3-5E17-4EF4-BEF5-0727C5A21773}" type="sibTrans" cxnId="{23F65B10-DB4E-480B-ABB7-1EF1175E64E1}">
      <dgm:prSet/>
      <dgm:spPr/>
      <dgm:t>
        <a:bodyPr/>
        <a:lstStyle/>
        <a:p>
          <a:endParaRPr lang="en-US"/>
        </a:p>
      </dgm:t>
    </dgm:pt>
    <dgm:pt modelId="{B111EE3E-091F-45E4-90D0-98FD3615CA16}" type="pres">
      <dgm:prSet presAssocID="{8096C36D-FBD2-4B33-836D-65851DEE74F8}" presName="composite" presStyleCnt="0">
        <dgm:presLayoutVars>
          <dgm:chMax val="1"/>
          <dgm:dir/>
          <dgm:resizeHandles val="exact"/>
        </dgm:presLayoutVars>
      </dgm:prSet>
      <dgm:spPr/>
      <dgm:t>
        <a:bodyPr/>
        <a:lstStyle/>
        <a:p>
          <a:endParaRPr lang="en-US"/>
        </a:p>
      </dgm:t>
    </dgm:pt>
    <dgm:pt modelId="{F3DA998B-E68D-4E8A-AE20-73EA71A6AF17}" type="pres">
      <dgm:prSet presAssocID="{8096C36D-FBD2-4B33-836D-65851DEE74F8}" presName="radial" presStyleCnt="0">
        <dgm:presLayoutVars>
          <dgm:animLvl val="ctr"/>
        </dgm:presLayoutVars>
      </dgm:prSet>
      <dgm:spPr/>
    </dgm:pt>
    <dgm:pt modelId="{3C65326D-A871-4C60-8B16-15A09B9AC426}" type="pres">
      <dgm:prSet presAssocID="{AC89DF53-999F-490C-9AAD-9B7DA55F46EC}" presName="centerShape" presStyleLbl="vennNode1" presStyleIdx="0" presStyleCnt="5" custLinFactNeighborX="1071" custLinFactNeighborY="-286"/>
      <dgm:spPr/>
      <dgm:t>
        <a:bodyPr/>
        <a:lstStyle/>
        <a:p>
          <a:endParaRPr lang="en-US"/>
        </a:p>
      </dgm:t>
    </dgm:pt>
    <dgm:pt modelId="{AD67E2DC-D058-4CB2-BC3A-4566903127BA}" type="pres">
      <dgm:prSet presAssocID="{8A82CEA9-0923-418F-81C1-DA840DF1BDA7}" presName="node" presStyleLbl="vennNode1" presStyleIdx="1" presStyleCnt="5">
        <dgm:presLayoutVars>
          <dgm:bulletEnabled val="1"/>
        </dgm:presLayoutVars>
      </dgm:prSet>
      <dgm:spPr/>
      <dgm:t>
        <a:bodyPr/>
        <a:lstStyle/>
        <a:p>
          <a:endParaRPr lang="en-US"/>
        </a:p>
      </dgm:t>
    </dgm:pt>
    <dgm:pt modelId="{B6FBD368-46C4-46F8-BE9F-1D89D3246A9F}" type="pres">
      <dgm:prSet presAssocID="{D5D03504-2820-498B-BC2E-A25154E475EE}" presName="node" presStyleLbl="vennNode1" presStyleIdx="2" presStyleCnt="5" custRadScaleRad="110325" custRadScaleInc="1009">
        <dgm:presLayoutVars>
          <dgm:bulletEnabled val="1"/>
        </dgm:presLayoutVars>
      </dgm:prSet>
      <dgm:spPr/>
      <dgm:t>
        <a:bodyPr/>
        <a:lstStyle/>
        <a:p>
          <a:endParaRPr lang="en-US"/>
        </a:p>
      </dgm:t>
    </dgm:pt>
    <dgm:pt modelId="{BF591ED3-FF8A-4AF8-A9ED-28947CC3E03B}" type="pres">
      <dgm:prSet presAssocID="{C2617D23-D0E2-4DED-BE7F-894E1A16350B}" presName="node" presStyleLbl="vennNode1" presStyleIdx="3" presStyleCnt="5">
        <dgm:presLayoutVars>
          <dgm:bulletEnabled val="1"/>
        </dgm:presLayoutVars>
      </dgm:prSet>
      <dgm:spPr/>
      <dgm:t>
        <a:bodyPr/>
        <a:lstStyle/>
        <a:p>
          <a:endParaRPr lang="en-US"/>
        </a:p>
      </dgm:t>
    </dgm:pt>
    <dgm:pt modelId="{1191DB16-6D06-41A0-8A92-9548A0653146}" type="pres">
      <dgm:prSet presAssocID="{7593BBEC-EBF8-4AC7-8E8E-4F39EE6186EE}" presName="node" presStyleLbl="vennNode1" presStyleIdx="4" presStyleCnt="5">
        <dgm:presLayoutVars>
          <dgm:bulletEnabled val="1"/>
        </dgm:presLayoutVars>
      </dgm:prSet>
      <dgm:spPr/>
      <dgm:t>
        <a:bodyPr/>
        <a:lstStyle/>
        <a:p>
          <a:endParaRPr lang="en-US"/>
        </a:p>
      </dgm:t>
    </dgm:pt>
  </dgm:ptLst>
  <dgm:cxnLst>
    <dgm:cxn modelId="{DA3CA9B1-A29A-4B0C-960B-6F864717DE00}" srcId="{AC89DF53-999F-490C-9AAD-9B7DA55F46EC}" destId="{8A82CEA9-0923-418F-81C1-DA840DF1BDA7}" srcOrd="0" destOrd="0" parTransId="{C02D783E-CDBE-47AF-8115-7352B9EC567A}" sibTransId="{6D380115-F194-4FCA-94C3-42AADD3B6183}"/>
    <dgm:cxn modelId="{23F65B10-DB4E-480B-ABB7-1EF1175E64E1}" srcId="{AC89DF53-999F-490C-9AAD-9B7DA55F46EC}" destId="{7593BBEC-EBF8-4AC7-8E8E-4F39EE6186EE}" srcOrd="3" destOrd="0" parTransId="{1C3C4F31-3431-41E1-9FC8-5A8A3E8E4A6B}" sibTransId="{A1395BD3-5E17-4EF4-BEF5-0727C5A21773}"/>
    <dgm:cxn modelId="{540FB11B-F895-43A9-9B6F-73A8022B1330}" srcId="{8096C36D-FBD2-4B33-836D-65851DEE74F8}" destId="{AC89DF53-999F-490C-9AAD-9B7DA55F46EC}" srcOrd="0" destOrd="0" parTransId="{D10579CD-DC78-4809-AABA-D3ED07668829}" sibTransId="{637AE3D8-3193-4376-8183-A23F0D0795C7}"/>
    <dgm:cxn modelId="{2C1D2957-872D-40EE-906B-8F4E39D11F45}" srcId="{AC89DF53-999F-490C-9AAD-9B7DA55F46EC}" destId="{C2617D23-D0E2-4DED-BE7F-894E1A16350B}" srcOrd="2" destOrd="0" parTransId="{9E701094-F583-4585-A4F3-8C53E2F0863D}" sibTransId="{AFD993C3-9910-4A8A-A954-DE069FF979F4}"/>
    <dgm:cxn modelId="{A19090AD-67FB-46CF-9C49-C1FDEBB60BEB}" srcId="{AC89DF53-999F-490C-9AAD-9B7DA55F46EC}" destId="{D5D03504-2820-498B-BC2E-A25154E475EE}" srcOrd="1" destOrd="0" parTransId="{5FD846BA-3317-4ED6-9C68-87381474B068}" sibTransId="{0E469FCF-4D18-4D6E-A036-24866845FAAD}"/>
    <dgm:cxn modelId="{63C2942A-21DF-4206-A955-250F32C3E9B7}" type="presOf" srcId="{8A82CEA9-0923-418F-81C1-DA840DF1BDA7}" destId="{AD67E2DC-D058-4CB2-BC3A-4566903127BA}" srcOrd="0" destOrd="0" presId="urn:microsoft.com/office/officeart/2005/8/layout/radial3"/>
    <dgm:cxn modelId="{49FF9FC2-954C-4E71-AA66-30FA7BD4D477}" type="presOf" srcId="{C2617D23-D0E2-4DED-BE7F-894E1A16350B}" destId="{BF591ED3-FF8A-4AF8-A9ED-28947CC3E03B}" srcOrd="0" destOrd="0" presId="urn:microsoft.com/office/officeart/2005/8/layout/radial3"/>
    <dgm:cxn modelId="{CCA8489D-46CF-46F7-AAAD-260D92B02527}" type="presOf" srcId="{D5D03504-2820-498B-BC2E-A25154E475EE}" destId="{B6FBD368-46C4-46F8-BE9F-1D89D3246A9F}" srcOrd="0" destOrd="0" presId="urn:microsoft.com/office/officeart/2005/8/layout/radial3"/>
    <dgm:cxn modelId="{17E19F9E-76D8-4AC0-8BBB-736E5E25F939}" type="presOf" srcId="{8096C36D-FBD2-4B33-836D-65851DEE74F8}" destId="{B111EE3E-091F-45E4-90D0-98FD3615CA16}" srcOrd="0" destOrd="0" presId="urn:microsoft.com/office/officeart/2005/8/layout/radial3"/>
    <dgm:cxn modelId="{8D5A5F63-F047-45B6-BB14-6CA2C4C403F4}" type="presOf" srcId="{7593BBEC-EBF8-4AC7-8E8E-4F39EE6186EE}" destId="{1191DB16-6D06-41A0-8A92-9548A0653146}" srcOrd="0" destOrd="0" presId="urn:microsoft.com/office/officeart/2005/8/layout/radial3"/>
    <dgm:cxn modelId="{205A3C2E-2A64-4BB7-97D6-E1E12E5EADAE}" type="presOf" srcId="{AC89DF53-999F-490C-9AAD-9B7DA55F46EC}" destId="{3C65326D-A871-4C60-8B16-15A09B9AC426}" srcOrd="0" destOrd="0" presId="urn:microsoft.com/office/officeart/2005/8/layout/radial3"/>
    <dgm:cxn modelId="{A3051BBE-77C3-41DA-B5B3-2513BCEDF283}" type="presParOf" srcId="{B111EE3E-091F-45E4-90D0-98FD3615CA16}" destId="{F3DA998B-E68D-4E8A-AE20-73EA71A6AF17}" srcOrd="0" destOrd="0" presId="urn:microsoft.com/office/officeart/2005/8/layout/radial3"/>
    <dgm:cxn modelId="{94DC3D76-715C-40A8-BE0E-D7C10FB3CA74}" type="presParOf" srcId="{F3DA998B-E68D-4E8A-AE20-73EA71A6AF17}" destId="{3C65326D-A871-4C60-8B16-15A09B9AC426}" srcOrd="0" destOrd="0" presId="urn:microsoft.com/office/officeart/2005/8/layout/radial3"/>
    <dgm:cxn modelId="{BE09628E-979A-47C1-BCFA-C7E18B107C47}" type="presParOf" srcId="{F3DA998B-E68D-4E8A-AE20-73EA71A6AF17}" destId="{AD67E2DC-D058-4CB2-BC3A-4566903127BA}" srcOrd="1" destOrd="0" presId="urn:microsoft.com/office/officeart/2005/8/layout/radial3"/>
    <dgm:cxn modelId="{7EF1AFCC-0030-4433-89B2-1AEFFD4E2CB0}" type="presParOf" srcId="{F3DA998B-E68D-4E8A-AE20-73EA71A6AF17}" destId="{B6FBD368-46C4-46F8-BE9F-1D89D3246A9F}" srcOrd="2" destOrd="0" presId="urn:microsoft.com/office/officeart/2005/8/layout/radial3"/>
    <dgm:cxn modelId="{2400CF48-1668-493F-B1BD-456396566E7E}" type="presParOf" srcId="{F3DA998B-E68D-4E8A-AE20-73EA71A6AF17}" destId="{BF591ED3-FF8A-4AF8-A9ED-28947CC3E03B}" srcOrd="3" destOrd="0" presId="urn:microsoft.com/office/officeart/2005/8/layout/radial3"/>
    <dgm:cxn modelId="{9B7C2396-BBED-4F60-8B5A-11DBD000F520}" type="presParOf" srcId="{F3DA998B-E68D-4E8A-AE20-73EA71A6AF17}" destId="{1191DB16-6D06-41A0-8A92-9548A0653146}"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a:t>
          </a:r>
          <a:endParaRPr lang="en-US"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1" dirty="0" smtClean="0"/>
            <a:t>ANXIETY</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1" dirty="0" smtClean="0"/>
            <a:t>SLEEP</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1" dirty="0" smtClean="0"/>
            <a:t>ATTENTION</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1" dirty="0" smtClean="0"/>
            <a:t>BEHAVIOR</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3829121A-2D7E-4383-BD10-75B9DDE631A9}" type="presOf" srcId="{142ED7F9-B745-474B-AE99-4BC2C7A2D0E5}" destId="{1548AC4F-01B4-4512-9AB0-4D016757B32C}" srcOrd="0" destOrd="0" presId="urn:microsoft.com/office/officeart/2005/8/layout/pyramid3"/>
    <dgm:cxn modelId="{8E850ED2-0263-4B1E-B736-C340443DECE1}" srcId="{E911C8F0-A6BF-4E06-99C6-1AD8BCFE8EE5}" destId="{7AAE853E-72A7-40A0-B677-6549A0F926CF}" srcOrd="4" destOrd="0" parTransId="{F17FA65D-2BC4-4374-ADAC-286EAE92E374}" sibTransId="{6C6E4485-4A06-4247-84DA-8754A1EE669D}"/>
    <dgm:cxn modelId="{35B5FEAD-D794-4ED1-A9EE-0599B4432383}" type="presOf" srcId="{195DF055-AD92-4F11-B910-B415E6DD3D0A}" destId="{3A133682-3E22-4F11-AD69-5FC57939E338}" srcOrd="0" destOrd="0" presId="urn:microsoft.com/office/officeart/2005/8/layout/pyramid3"/>
    <dgm:cxn modelId="{C9EFE52E-850D-41D3-8214-F2A01FDD0F1E}" type="presOf" srcId="{195DF055-AD92-4F11-B910-B415E6DD3D0A}" destId="{BB079DA6-6122-43AB-ACAE-6BCDC4239CFE}" srcOrd="1" destOrd="0" presId="urn:microsoft.com/office/officeart/2005/8/layout/pyramid3"/>
    <dgm:cxn modelId="{05C65F8B-B797-4108-9448-A9D0F5396E52}" type="presOf" srcId="{142ED7F9-B745-474B-AE99-4BC2C7A2D0E5}" destId="{4F1343CC-280A-499C-944A-FE5DA059912E}" srcOrd="1" destOrd="0" presId="urn:microsoft.com/office/officeart/2005/8/layout/pyramid3"/>
    <dgm:cxn modelId="{CD1C5903-2A33-43D4-9270-08C02F74AA14}" type="presOf" srcId="{7AAE853E-72A7-40A0-B677-6549A0F926CF}" destId="{08C8CD0C-CCC3-4D82-ACD7-ECD176C729A0}" srcOrd="0"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4EDAF1A6-727F-4CCD-81BC-5672075248E2}" type="presOf" srcId="{32D2FC9F-257E-47A5-A5B0-BAC6242167B3}" destId="{6DC9D6FE-BEE9-49B0-BFBB-CEBCAAC83825}" srcOrd="1" destOrd="0" presId="urn:microsoft.com/office/officeart/2005/8/layout/pyramid3"/>
    <dgm:cxn modelId="{6BDEA7EB-F354-481E-9E61-2E419F2BC4C9}" srcId="{E911C8F0-A6BF-4E06-99C6-1AD8BCFE8EE5}" destId="{195DF055-AD92-4F11-B910-B415E6DD3D0A}" srcOrd="2" destOrd="0" parTransId="{568C8498-7EAC-4029-AC65-F9DDDE9272B6}" sibTransId="{B5143D5F-64F2-48E8-8061-22636FD6988E}"/>
    <dgm:cxn modelId="{B437EFAA-A0EC-4980-A26C-D82550A9E2B7}" type="presOf" srcId="{E911C8F0-A6BF-4E06-99C6-1AD8BCFE8EE5}" destId="{05EC41BD-ACD3-45E6-A3D7-B92974C87B19}" srcOrd="0" destOrd="0" presId="urn:microsoft.com/office/officeart/2005/8/layout/pyramid3"/>
    <dgm:cxn modelId="{65FCD3A5-94A8-4977-8954-2C415ED0178D}" srcId="{E911C8F0-A6BF-4E06-99C6-1AD8BCFE8EE5}" destId="{32D2FC9F-257E-47A5-A5B0-BAC6242167B3}" srcOrd="0" destOrd="0" parTransId="{247C897A-A492-4C08-B540-DFF2C9374E3E}" sibTransId="{CDA944EE-CDB5-4319-A9B8-C324F5ED0430}"/>
    <dgm:cxn modelId="{C174BFA1-A0AA-4187-AD1C-DFC1B6C47D8D}" type="presOf" srcId="{6750A997-2504-43CC-ADEB-232F71C44D5A}" destId="{26903FF4-525C-4E92-AF34-6DB3DE601A9C}" srcOrd="1" destOrd="0" presId="urn:microsoft.com/office/officeart/2005/8/layout/pyramid3"/>
    <dgm:cxn modelId="{35D45D61-E403-487A-A0B3-8DEB55FA95F3}" type="presOf" srcId="{6750A997-2504-43CC-ADEB-232F71C44D5A}" destId="{1F5B4197-10FE-48B0-AF22-9DA35C0C22AC}" srcOrd="0" destOrd="0" presId="urn:microsoft.com/office/officeart/2005/8/layout/pyramid3"/>
    <dgm:cxn modelId="{4A9193D5-A123-472C-A769-7C568F9C66BE}" srcId="{E911C8F0-A6BF-4E06-99C6-1AD8BCFE8EE5}" destId="{142ED7F9-B745-474B-AE99-4BC2C7A2D0E5}" srcOrd="1" destOrd="0" parTransId="{960904D7-1DFD-4416-BD6A-CD0D3EACA8FC}" sibTransId="{B08163D0-23F6-4566-83D8-2E4AA0726EF6}"/>
    <dgm:cxn modelId="{B2278B7B-A7F1-453F-AD2A-ECE7A26A0EAC}" type="presOf" srcId="{7AAE853E-72A7-40A0-B677-6549A0F926CF}" destId="{B01035A0-87B9-4F11-8463-89E47F7C5A03}" srcOrd="1" destOrd="0" presId="urn:microsoft.com/office/officeart/2005/8/layout/pyramid3"/>
    <dgm:cxn modelId="{49DDACD6-024F-4FEB-B3D0-9B483A3A4D77}" type="presOf" srcId="{32D2FC9F-257E-47A5-A5B0-BAC6242167B3}" destId="{D32C95DE-1A55-4108-8126-98945E7F4F8B}" srcOrd="0" destOrd="0" presId="urn:microsoft.com/office/officeart/2005/8/layout/pyramid3"/>
    <dgm:cxn modelId="{263AFF08-B56E-4AAF-BD9D-0A75F9470995}" type="presParOf" srcId="{05EC41BD-ACD3-45E6-A3D7-B92974C87B19}" destId="{C10D2F25-8AF5-4423-93C3-8E777AC5B9FD}" srcOrd="0" destOrd="0" presId="urn:microsoft.com/office/officeart/2005/8/layout/pyramid3"/>
    <dgm:cxn modelId="{A766F7F5-B9EF-430A-882E-0E9CEBFDC2FB}" type="presParOf" srcId="{C10D2F25-8AF5-4423-93C3-8E777AC5B9FD}" destId="{D32C95DE-1A55-4108-8126-98945E7F4F8B}" srcOrd="0" destOrd="0" presId="urn:microsoft.com/office/officeart/2005/8/layout/pyramid3"/>
    <dgm:cxn modelId="{93F5E3E0-DF60-4965-8A70-EF4001C04887}" type="presParOf" srcId="{C10D2F25-8AF5-4423-93C3-8E777AC5B9FD}" destId="{6DC9D6FE-BEE9-49B0-BFBB-CEBCAAC83825}" srcOrd="1" destOrd="0" presId="urn:microsoft.com/office/officeart/2005/8/layout/pyramid3"/>
    <dgm:cxn modelId="{B36264ED-8001-44CC-A680-B666BC3BEFEE}" type="presParOf" srcId="{05EC41BD-ACD3-45E6-A3D7-B92974C87B19}" destId="{92962809-2821-400C-BBC2-0B8C8B80E13B}" srcOrd="1" destOrd="0" presId="urn:microsoft.com/office/officeart/2005/8/layout/pyramid3"/>
    <dgm:cxn modelId="{697632BE-1E6F-4103-A741-64474895F097}" type="presParOf" srcId="{92962809-2821-400C-BBC2-0B8C8B80E13B}" destId="{1548AC4F-01B4-4512-9AB0-4D016757B32C}" srcOrd="0" destOrd="0" presId="urn:microsoft.com/office/officeart/2005/8/layout/pyramid3"/>
    <dgm:cxn modelId="{FE882595-2919-452D-91BE-C5EEA9D77567}" type="presParOf" srcId="{92962809-2821-400C-BBC2-0B8C8B80E13B}" destId="{4F1343CC-280A-499C-944A-FE5DA059912E}" srcOrd="1" destOrd="0" presId="urn:microsoft.com/office/officeart/2005/8/layout/pyramid3"/>
    <dgm:cxn modelId="{07C4E7FE-C1C4-494D-B63E-343DF302766C}" type="presParOf" srcId="{05EC41BD-ACD3-45E6-A3D7-B92974C87B19}" destId="{B1FB8A57-F78B-4873-AE44-1ECF8EA03286}" srcOrd="2" destOrd="0" presId="urn:microsoft.com/office/officeart/2005/8/layout/pyramid3"/>
    <dgm:cxn modelId="{F1174D33-E78F-42F8-9D07-B11BFF6FF59E}" type="presParOf" srcId="{B1FB8A57-F78B-4873-AE44-1ECF8EA03286}" destId="{3A133682-3E22-4F11-AD69-5FC57939E338}" srcOrd="0" destOrd="0" presId="urn:microsoft.com/office/officeart/2005/8/layout/pyramid3"/>
    <dgm:cxn modelId="{A7E98E6F-3FB6-4E74-B7D4-24635190A400}" type="presParOf" srcId="{B1FB8A57-F78B-4873-AE44-1ECF8EA03286}" destId="{BB079DA6-6122-43AB-ACAE-6BCDC4239CFE}" srcOrd="1" destOrd="0" presId="urn:microsoft.com/office/officeart/2005/8/layout/pyramid3"/>
    <dgm:cxn modelId="{147E7E03-B68F-4847-A418-A62CC92734EE}" type="presParOf" srcId="{05EC41BD-ACD3-45E6-A3D7-B92974C87B19}" destId="{33B8A2DE-92A5-4621-A6FB-72364AA53883}" srcOrd="3" destOrd="0" presId="urn:microsoft.com/office/officeart/2005/8/layout/pyramid3"/>
    <dgm:cxn modelId="{7ACE514F-D3DB-45BE-AA75-AD845360E789}" type="presParOf" srcId="{33B8A2DE-92A5-4621-A6FB-72364AA53883}" destId="{1F5B4197-10FE-48B0-AF22-9DA35C0C22AC}" srcOrd="0" destOrd="0" presId="urn:microsoft.com/office/officeart/2005/8/layout/pyramid3"/>
    <dgm:cxn modelId="{6B40DA72-3C6F-4644-BE8E-C630EC84E795}" type="presParOf" srcId="{33B8A2DE-92A5-4621-A6FB-72364AA53883}" destId="{26903FF4-525C-4E92-AF34-6DB3DE601A9C}" srcOrd="1" destOrd="0" presId="urn:microsoft.com/office/officeart/2005/8/layout/pyramid3"/>
    <dgm:cxn modelId="{7ECB9F08-1EA1-4CC1-9DA5-2DB334179628}" type="presParOf" srcId="{05EC41BD-ACD3-45E6-A3D7-B92974C87B19}" destId="{C663576F-96D6-4A60-999D-54C60D9EA977}" srcOrd="4" destOrd="0" presId="urn:microsoft.com/office/officeart/2005/8/layout/pyramid3"/>
    <dgm:cxn modelId="{286B9539-6CD5-4B6D-ACF3-0263C8EFD500}" type="presParOf" srcId="{C663576F-96D6-4A60-999D-54C60D9EA977}" destId="{08C8CD0C-CCC3-4D82-ACD7-ECD176C729A0}" srcOrd="0" destOrd="0" presId="urn:microsoft.com/office/officeart/2005/8/layout/pyramid3"/>
    <dgm:cxn modelId="{98E1F734-EB21-4FDA-9D84-B2A9596CBD8A}"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a:t>
          </a:r>
          <a:endParaRPr lang="en-US"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1" dirty="0" smtClean="0"/>
            <a:t>ANXIETY</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1" dirty="0" smtClean="0"/>
            <a:t>SLEEP</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1" dirty="0" smtClean="0"/>
            <a:t>ATTENTION</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1" dirty="0" smtClean="0"/>
            <a:t>BEHAVIOR</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13D66DD0-ED1C-4CC1-8042-0AFC2EDCEE6D}" type="presOf" srcId="{32D2FC9F-257E-47A5-A5B0-BAC6242167B3}" destId="{6DC9D6FE-BEE9-49B0-BFBB-CEBCAAC83825}" srcOrd="1" destOrd="0" presId="urn:microsoft.com/office/officeart/2005/8/layout/pyramid3"/>
    <dgm:cxn modelId="{066EB973-84C0-4A84-B125-74EE4FAFCF10}" type="presOf" srcId="{142ED7F9-B745-474B-AE99-4BC2C7A2D0E5}" destId="{1548AC4F-01B4-4512-9AB0-4D016757B32C}" srcOrd="0" destOrd="0" presId="urn:microsoft.com/office/officeart/2005/8/layout/pyramid3"/>
    <dgm:cxn modelId="{8E850ED2-0263-4B1E-B736-C340443DECE1}" srcId="{E911C8F0-A6BF-4E06-99C6-1AD8BCFE8EE5}" destId="{7AAE853E-72A7-40A0-B677-6549A0F926CF}" srcOrd="4" destOrd="0" parTransId="{F17FA65D-2BC4-4374-ADAC-286EAE92E374}" sibTransId="{6C6E4485-4A06-4247-84DA-8754A1EE669D}"/>
    <dgm:cxn modelId="{4FEC18DA-7261-43BC-86B5-F68082ADB47F}" type="presOf" srcId="{195DF055-AD92-4F11-B910-B415E6DD3D0A}" destId="{3A133682-3E22-4F11-AD69-5FC57939E338}" srcOrd="0" destOrd="0" presId="urn:microsoft.com/office/officeart/2005/8/layout/pyramid3"/>
    <dgm:cxn modelId="{41BA3C4E-EE62-4B8B-9808-3B7AB0EA1502}" type="presOf" srcId="{6750A997-2504-43CC-ADEB-232F71C44D5A}" destId="{26903FF4-525C-4E92-AF34-6DB3DE601A9C}" srcOrd="1"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6BDEA7EB-F354-481E-9E61-2E419F2BC4C9}" srcId="{E911C8F0-A6BF-4E06-99C6-1AD8BCFE8EE5}" destId="{195DF055-AD92-4F11-B910-B415E6DD3D0A}" srcOrd="2" destOrd="0" parTransId="{568C8498-7EAC-4029-AC65-F9DDDE9272B6}" sibTransId="{B5143D5F-64F2-48E8-8061-22636FD6988E}"/>
    <dgm:cxn modelId="{064A462A-7E97-47F2-B981-C9401188B57A}" type="presOf" srcId="{195DF055-AD92-4F11-B910-B415E6DD3D0A}" destId="{BB079DA6-6122-43AB-ACAE-6BCDC4239CFE}" srcOrd="1" destOrd="0" presId="urn:microsoft.com/office/officeart/2005/8/layout/pyramid3"/>
    <dgm:cxn modelId="{B2662EB9-F71E-4B36-8D39-C2874988F111}" type="presOf" srcId="{32D2FC9F-257E-47A5-A5B0-BAC6242167B3}" destId="{D32C95DE-1A55-4108-8126-98945E7F4F8B}" srcOrd="0" destOrd="0" presId="urn:microsoft.com/office/officeart/2005/8/layout/pyramid3"/>
    <dgm:cxn modelId="{DED010B6-B189-40E1-8A48-A51686A76225}" type="presOf" srcId="{E911C8F0-A6BF-4E06-99C6-1AD8BCFE8EE5}" destId="{05EC41BD-ACD3-45E6-A3D7-B92974C87B19}" srcOrd="0" destOrd="0" presId="urn:microsoft.com/office/officeart/2005/8/layout/pyramid3"/>
    <dgm:cxn modelId="{3F0C7E02-620C-4D4E-BF52-1A75EEDB7B4E}" type="presOf" srcId="{142ED7F9-B745-474B-AE99-4BC2C7A2D0E5}" destId="{4F1343CC-280A-499C-944A-FE5DA059912E}" srcOrd="1" destOrd="0" presId="urn:microsoft.com/office/officeart/2005/8/layout/pyramid3"/>
    <dgm:cxn modelId="{65FCD3A5-94A8-4977-8954-2C415ED0178D}" srcId="{E911C8F0-A6BF-4E06-99C6-1AD8BCFE8EE5}" destId="{32D2FC9F-257E-47A5-A5B0-BAC6242167B3}" srcOrd="0" destOrd="0" parTransId="{247C897A-A492-4C08-B540-DFF2C9374E3E}" sibTransId="{CDA944EE-CDB5-4319-A9B8-C324F5ED0430}"/>
    <dgm:cxn modelId="{4A9193D5-A123-472C-A769-7C568F9C66BE}" srcId="{E911C8F0-A6BF-4E06-99C6-1AD8BCFE8EE5}" destId="{142ED7F9-B745-474B-AE99-4BC2C7A2D0E5}" srcOrd="1" destOrd="0" parTransId="{960904D7-1DFD-4416-BD6A-CD0D3EACA8FC}" sibTransId="{B08163D0-23F6-4566-83D8-2E4AA0726EF6}"/>
    <dgm:cxn modelId="{9CFDD6BA-F209-48EC-90A9-A687915D82AE}" type="presOf" srcId="{7AAE853E-72A7-40A0-B677-6549A0F926CF}" destId="{B01035A0-87B9-4F11-8463-89E47F7C5A03}" srcOrd="1" destOrd="0" presId="urn:microsoft.com/office/officeart/2005/8/layout/pyramid3"/>
    <dgm:cxn modelId="{5D3DFC62-03E1-4A34-9FC7-8A5AB2902758}" type="presOf" srcId="{7AAE853E-72A7-40A0-B677-6549A0F926CF}" destId="{08C8CD0C-CCC3-4D82-ACD7-ECD176C729A0}" srcOrd="0" destOrd="0" presId="urn:microsoft.com/office/officeart/2005/8/layout/pyramid3"/>
    <dgm:cxn modelId="{29328E6D-E7F8-4A78-A310-089A67CD2AB5}" type="presOf" srcId="{6750A997-2504-43CC-ADEB-232F71C44D5A}" destId="{1F5B4197-10FE-48B0-AF22-9DA35C0C22AC}" srcOrd="0" destOrd="0" presId="urn:microsoft.com/office/officeart/2005/8/layout/pyramid3"/>
    <dgm:cxn modelId="{F9E4AD5B-B847-48A6-8A38-05C0FA4C46AD}" type="presParOf" srcId="{05EC41BD-ACD3-45E6-A3D7-B92974C87B19}" destId="{C10D2F25-8AF5-4423-93C3-8E777AC5B9FD}" srcOrd="0" destOrd="0" presId="urn:microsoft.com/office/officeart/2005/8/layout/pyramid3"/>
    <dgm:cxn modelId="{C9D307EA-DBF3-4B4F-AC1E-F153291A7B3C}" type="presParOf" srcId="{C10D2F25-8AF5-4423-93C3-8E777AC5B9FD}" destId="{D32C95DE-1A55-4108-8126-98945E7F4F8B}" srcOrd="0" destOrd="0" presId="urn:microsoft.com/office/officeart/2005/8/layout/pyramid3"/>
    <dgm:cxn modelId="{8FCBD0D0-88D2-4D40-88D9-7C8C0B7499D2}" type="presParOf" srcId="{C10D2F25-8AF5-4423-93C3-8E777AC5B9FD}" destId="{6DC9D6FE-BEE9-49B0-BFBB-CEBCAAC83825}" srcOrd="1" destOrd="0" presId="urn:microsoft.com/office/officeart/2005/8/layout/pyramid3"/>
    <dgm:cxn modelId="{D3CB177C-D320-46E8-9C3C-53003E3FB20E}" type="presParOf" srcId="{05EC41BD-ACD3-45E6-A3D7-B92974C87B19}" destId="{92962809-2821-400C-BBC2-0B8C8B80E13B}" srcOrd="1" destOrd="0" presId="urn:microsoft.com/office/officeart/2005/8/layout/pyramid3"/>
    <dgm:cxn modelId="{8BE689B3-4233-40F0-A7FE-A75D867C947D}" type="presParOf" srcId="{92962809-2821-400C-BBC2-0B8C8B80E13B}" destId="{1548AC4F-01B4-4512-9AB0-4D016757B32C}" srcOrd="0" destOrd="0" presId="urn:microsoft.com/office/officeart/2005/8/layout/pyramid3"/>
    <dgm:cxn modelId="{DDFA0E95-E387-4694-8E22-3D96833E48DB}" type="presParOf" srcId="{92962809-2821-400C-BBC2-0B8C8B80E13B}" destId="{4F1343CC-280A-499C-944A-FE5DA059912E}" srcOrd="1" destOrd="0" presId="urn:microsoft.com/office/officeart/2005/8/layout/pyramid3"/>
    <dgm:cxn modelId="{38EBFD32-685E-4476-A007-42B5F4AAC900}" type="presParOf" srcId="{05EC41BD-ACD3-45E6-A3D7-B92974C87B19}" destId="{B1FB8A57-F78B-4873-AE44-1ECF8EA03286}" srcOrd="2" destOrd="0" presId="urn:microsoft.com/office/officeart/2005/8/layout/pyramid3"/>
    <dgm:cxn modelId="{33654C97-B4B4-4C87-801A-7C957B3030B9}" type="presParOf" srcId="{B1FB8A57-F78B-4873-AE44-1ECF8EA03286}" destId="{3A133682-3E22-4F11-AD69-5FC57939E338}" srcOrd="0" destOrd="0" presId="urn:microsoft.com/office/officeart/2005/8/layout/pyramid3"/>
    <dgm:cxn modelId="{1F07A383-407E-496B-A4F8-391362B6686B}" type="presParOf" srcId="{B1FB8A57-F78B-4873-AE44-1ECF8EA03286}" destId="{BB079DA6-6122-43AB-ACAE-6BCDC4239CFE}" srcOrd="1" destOrd="0" presId="urn:microsoft.com/office/officeart/2005/8/layout/pyramid3"/>
    <dgm:cxn modelId="{9BBC3E83-C398-4600-BE76-10B54B9DA742}" type="presParOf" srcId="{05EC41BD-ACD3-45E6-A3D7-B92974C87B19}" destId="{33B8A2DE-92A5-4621-A6FB-72364AA53883}" srcOrd="3" destOrd="0" presId="urn:microsoft.com/office/officeart/2005/8/layout/pyramid3"/>
    <dgm:cxn modelId="{8E6F421B-0BD1-4F1C-A688-4AEF6458E31A}" type="presParOf" srcId="{33B8A2DE-92A5-4621-A6FB-72364AA53883}" destId="{1F5B4197-10FE-48B0-AF22-9DA35C0C22AC}" srcOrd="0" destOrd="0" presId="urn:microsoft.com/office/officeart/2005/8/layout/pyramid3"/>
    <dgm:cxn modelId="{CD98DDB0-F55C-4ACA-98B5-0B20DA48CA41}" type="presParOf" srcId="{33B8A2DE-92A5-4621-A6FB-72364AA53883}" destId="{26903FF4-525C-4E92-AF34-6DB3DE601A9C}" srcOrd="1" destOrd="0" presId="urn:microsoft.com/office/officeart/2005/8/layout/pyramid3"/>
    <dgm:cxn modelId="{703B7FB8-0E01-47D1-A323-39E69B3AD942}" type="presParOf" srcId="{05EC41BD-ACD3-45E6-A3D7-B92974C87B19}" destId="{C663576F-96D6-4A60-999D-54C60D9EA977}" srcOrd="4" destOrd="0" presId="urn:microsoft.com/office/officeart/2005/8/layout/pyramid3"/>
    <dgm:cxn modelId="{7F0043B7-37A8-4BFD-8447-02B851B00900}" type="presParOf" srcId="{C663576F-96D6-4A60-999D-54C60D9EA977}" destId="{08C8CD0C-CCC3-4D82-ACD7-ECD176C729A0}" srcOrd="0" destOrd="0" presId="urn:microsoft.com/office/officeart/2005/8/layout/pyramid3"/>
    <dgm:cxn modelId="{FFDA94AC-BEFA-4ABD-A0EB-B81399B99756}"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a:t>
          </a:r>
          <a:endParaRPr lang="en-US"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1" dirty="0" smtClean="0"/>
            <a:t>ANXIETY</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1" dirty="0" smtClean="0"/>
            <a:t>SLEEP</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1" dirty="0" smtClean="0"/>
            <a:t>ATTENTION</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1" dirty="0" smtClean="0"/>
            <a:t>BEHAVIOR</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407A2DCA-C909-4415-A883-1D781C44505F}" type="presOf" srcId="{142ED7F9-B745-474B-AE99-4BC2C7A2D0E5}" destId="{1548AC4F-01B4-4512-9AB0-4D016757B32C}" srcOrd="0" destOrd="0" presId="urn:microsoft.com/office/officeart/2005/8/layout/pyramid3"/>
    <dgm:cxn modelId="{2707D5C7-A7D2-46DF-BA7D-0ACA3425CD8D}" type="presOf" srcId="{E911C8F0-A6BF-4E06-99C6-1AD8BCFE8EE5}" destId="{05EC41BD-ACD3-45E6-A3D7-B92974C87B19}" srcOrd="0" destOrd="0" presId="urn:microsoft.com/office/officeart/2005/8/layout/pyramid3"/>
    <dgm:cxn modelId="{8E850ED2-0263-4B1E-B736-C340443DECE1}" srcId="{E911C8F0-A6BF-4E06-99C6-1AD8BCFE8EE5}" destId="{7AAE853E-72A7-40A0-B677-6549A0F926CF}" srcOrd="4" destOrd="0" parTransId="{F17FA65D-2BC4-4374-ADAC-286EAE92E374}" sibTransId="{6C6E4485-4A06-4247-84DA-8754A1EE669D}"/>
    <dgm:cxn modelId="{EEA736F4-3313-44DA-8082-BD0DF7AA1F72}" type="presOf" srcId="{7AAE853E-72A7-40A0-B677-6549A0F926CF}" destId="{B01035A0-87B9-4F11-8463-89E47F7C5A03}" srcOrd="1"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6BDEA7EB-F354-481E-9E61-2E419F2BC4C9}" srcId="{E911C8F0-A6BF-4E06-99C6-1AD8BCFE8EE5}" destId="{195DF055-AD92-4F11-B910-B415E6DD3D0A}" srcOrd="2" destOrd="0" parTransId="{568C8498-7EAC-4029-AC65-F9DDDE9272B6}" sibTransId="{B5143D5F-64F2-48E8-8061-22636FD6988E}"/>
    <dgm:cxn modelId="{FF2CACA7-A4D2-48F7-8CB4-9995481AAD98}" type="presOf" srcId="{195DF055-AD92-4F11-B910-B415E6DD3D0A}" destId="{3A133682-3E22-4F11-AD69-5FC57939E338}" srcOrd="0" destOrd="0" presId="urn:microsoft.com/office/officeart/2005/8/layout/pyramid3"/>
    <dgm:cxn modelId="{65FCD3A5-94A8-4977-8954-2C415ED0178D}" srcId="{E911C8F0-A6BF-4E06-99C6-1AD8BCFE8EE5}" destId="{32D2FC9F-257E-47A5-A5B0-BAC6242167B3}" srcOrd="0" destOrd="0" parTransId="{247C897A-A492-4C08-B540-DFF2C9374E3E}" sibTransId="{CDA944EE-CDB5-4319-A9B8-C324F5ED0430}"/>
    <dgm:cxn modelId="{628864AA-593C-4D6C-B0AE-E9669647B100}" type="presOf" srcId="{6750A997-2504-43CC-ADEB-232F71C44D5A}" destId="{26903FF4-525C-4E92-AF34-6DB3DE601A9C}" srcOrd="1" destOrd="0" presId="urn:microsoft.com/office/officeart/2005/8/layout/pyramid3"/>
    <dgm:cxn modelId="{C296078C-CAAD-476A-9321-D5247A76AF02}" type="presOf" srcId="{6750A997-2504-43CC-ADEB-232F71C44D5A}" destId="{1F5B4197-10FE-48B0-AF22-9DA35C0C22AC}" srcOrd="0" destOrd="0" presId="urn:microsoft.com/office/officeart/2005/8/layout/pyramid3"/>
    <dgm:cxn modelId="{EB394A9D-D209-4FA2-86D3-87CB999DA8A1}" type="presOf" srcId="{32D2FC9F-257E-47A5-A5B0-BAC6242167B3}" destId="{6DC9D6FE-BEE9-49B0-BFBB-CEBCAAC83825}" srcOrd="1" destOrd="0" presId="urn:microsoft.com/office/officeart/2005/8/layout/pyramid3"/>
    <dgm:cxn modelId="{4A9193D5-A123-472C-A769-7C568F9C66BE}" srcId="{E911C8F0-A6BF-4E06-99C6-1AD8BCFE8EE5}" destId="{142ED7F9-B745-474B-AE99-4BC2C7A2D0E5}" srcOrd="1" destOrd="0" parTransId="{960904D7-1DFD-4416-BD6A-CD0D3EACA8FC}" sibTransId="{B08163D0-23F6-4566-83D8-2E4AA0726EF6}"/>
    <dgm:cxn modelId="{3DCF40FE-E5CE-4023-8702-68B532FCB75C}" type="presOf" srcId="{195DF055-AD92-4F11-B910-B415E6DD3D0A}" destId="{BB079DA6-6122-43AB-ACAE-6BCDC4239CFE}" srcOrd="1" destOrd="0" presId="urn:microsoft.com/office/officeart/2005/8/layout/pyramid3"/>
    <dgm:cxn modelId="{D4E1AFED-B4B3-414F-901D-01F0E546328F}" type="presOf" srcId="{142ED7F9-B745-474B-AE99-4BC2C7A2D0E5}" destId="{4F1343CC-280A-499C-944A-FE5DA059912E}" srcOrd="1" destOrd="0" presId="urn:microsoft.com/office/officeart/2005/8/layout/pyramid3"/>
    <dgm:cxn modelId="{FF4CA4FE-6F66-43B7-81E9-B08A5AFC6B10}" type="presOf" srcId="{7AAE853E-72A7-40A0-B677-6549A0F926CF}" destId="{08C8CD0C-CCC3-4D82-ACD7-ECD176C729A0}" srcOrd="0" destOrd="0" presId="urn:microsoft.com/office/officeart/2005/8/layout/pyramid3"/>
    <dgm:cxn modelId="{3B155C35-0640-477F-9411-8A209CC5C6CA}" type="presOf" srcId="{32D2FC9F-257E-47A5-A5B0-BAC6242167B3}" destId="{D32C95DE-1A55-4108-8126-98945E7F4F8B}" srcOrd="0" destOrd="0" presId="urn:microsoft.com/office/officeart/2005/8/layout/pyramid3"/>
    <dgm:cxn modelId="{199B18DB-3BC9-4326-AA70-8894B3E31252}" type="presParOf" srcId="{05EC41BD-ACD3-45E6-A3D7-B92974C87B19}" destId="{C10D2F25-8AF5-4423-93C3-8E777AC5B9FD}" srcOrd="0" destOrd="0" presId="urn:microsoft.com/office/officeart/2005/8/layout/pyramid3"/>
    <dgm:cxn modelId="{3AFDBC98-4F2C-4729-B66A-B146E44C144C}" type="presParOf" srcId="{C10D2F25-8AF5-4423-93C3-8E777AC5B9FD}" destId="{D32C95DE-1A55-4108-8126-98945E7F4F8B}" srcOrd="0" destOrd="0" presId="urn:microsoft.com/office/officeart/2005/8/layout/pyramid3"/>
    <dgm:cxn modelId="{25BCD31C-5E81-4FDD-8D41-4425FBEDBEB6}" type="presParOf" srcId="{C10D2F25-8AF5-4423-93C3-8E777AC5B9FD}" destId="{6DC9D6FE-BEE9-49B0-BFBB-CEBCAAC83825}" srcOrd="1" destOrd="0" presId="urn:microsoft.com/office/officeart/2005/8/layout/pyramid3"/>
    <dgm:cxn modelId="{30146B52-D3C1-447F-AEA4-AF6A6E12A1BF}" type="presParOf" srcId="{05EC41BD-ACD3-45E6-A3D7-B92974C87B19}" destId="{92962809-2821-400C-BBC2-0B8C8B80E13B}" srcOrd="1" destOrd="0" presId="urn:microsoft.com/office/officeart/2005/8/layout/pyramid3"/>
    <dgm:cxn modelId="{C1BCD0C1-D2FF-4DAB-BFE3-0E2482993B70}" type="presParOf" srcId="{92962809-2821-400C-BBC2-0B8C8B80E13B}" destId="{1548AC4F-01B4-4512-9AB0-4D016757B32C}" srcOrd="0" destOrd="0" presId="urn:microsoft.com/office/officeart/2005/8/layout/pyramid3"/>
    <dgm:cxn modelId="{D4735F1E-7B35-41A2-87B6-6CD0F75E0A1C}" type="presParOf" srcId="{92962809-2821-400C-BBC2-0B8C8B80E13B}" destId="{4F1343CC-280A-499C-944A-FE5DA059912E}" srcOrd="1" destOrd="0" presId="urn:microsoft.com/office/officeart/2005/8/layout/pyramid3"/>
    <dgm:cxn modelId="{79A53376-F36F-4AAA-8EF9-158A2EA45A3F}" type="presParOf" srcId="{05EC41BD-ACD3-45E6-A3D7-B92974C87B19}" destId="{B1FB8A57-F78B-4873-AE44-1ECF8EA03286}" srcOrd="2" destOrd="0" presId="urn:microsoft.com/office/officeart/2005/8/layout/pyramid3"/>
    <dgm:cxn modelId="{15984775-5B2D-45AA-9F36-B65BD6403F35}" type="presParOf" srcId="{B1FB8A57-F78B-4873-AE44-1ECF8EA03286}" destId="{3A133682-3E22-4F11-AD69-5FC57939E338}" srcOrd="0" destOrd="0" presId="urn:microsoft.com/office/officeart/2005/8/layout/pyramid3"/>
    <dgm:cxn modelId="{D3F2256F-B82B-4AC2-8AE9-2F2A26594988}" type="presParOf" srcId="{B1FB8A57-F78B-4873-AE44-1ECF8EA03286}" destId="{BB079DA6-6122-43AB-ACAE-6BCDC4239CFE}" srcOrd="1" destOrd="0" presId="urn:microsoft.com/office/officeart/2005/8/layout/pyramid3"/>
    <dgm:cxn modelId="{F1EA95DB-EBDE-446E-83A1-4283EE61BE42}" type="presParOf" srcId="{05EC41BD-ACD3-45E6-A3D7-B92974C87B19}" destId="{33B8A2DE-92A5-4621-A6FB-72364AA53883}" srcOrd="3" destOrd="0" presId="urn:microsoft.com/office/officeart/2005/8/layout/pyramid3"/>
    <dgm:cxn modelId="{45F076A1-9713-4A5F-8B8B-27D318CDF901}" type="presParOf" srcId="{33B8A2DE-92A5-4621-A6FB-72364AA53883}" destId="{1F5B4197-10FE-48B0-AF22-9DA35C0C22AC}" srcOrd="0" destOrd="0" presId="urn:microsoft.com/office/officeart/2005/8/layout/pyramid3"/>
    <dgm:cxn modelId="{A5000EA1-BCD8-4B4B-891B-4FCC5154B7B5}" type="presParOf" srcId="{33B8A2DE-92A5-4621-A6FB-72364AA53883}" destId="{26903FF4-525C-4E92-AF34-6DB3DE601A9C}" srcOrd="1" destOrd="0" presId="urn:microsoft.com/office/officeart/2005/8/layout/pyramid3"/>
    <dgm:cxn modelId="{0DB20EFC-258D-4CD3-97B6-3757EE4073CF}" type="presParOf" srcId="{05EC41BD-ACD3-45E6-A3D7-B92974C87B19}" destId="{C663576F-96D6-4A60-999D-54C60D9EA977}" srcOrd="4" destOrd="0" presId="urn:microsoft.com/office/officeart/2005/8/layout/pyramid3"/>
    <dgm:cxn modelId="{3D7443DD-8C44-4158-894F-A579CEB8BC91}" type="presParOf" srcId="{C663576F-96D6-4A60-999D-54C60D9EA977}" destId="{08C8CD0C-CCC3-4D82-ACD7-ECD176C729A0}" srcOrd="0" destOrd="0" presId="urn:microsoft.com/office/officeart/2005/8/layout/pyramid3"/>
    <dgm:cxn modelId="{CCCDCEB0-1CE4-4A16-B819-C12C18FA223F}"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0111C6-6F65-4590-8B91-1FF5499D327E}"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8C3A202D-FEBB-47E2-8496-0591F1632EE0}">
      <dgm:prSet phldrT="[Text]"/>
      <dgm:spPr>
        <a:gradFill rotWithShape="0">
          <a:gsLst>
            <a:gs pos="0">
              <a:srgbClr val="FF3399"/>
            </a:gs>
            <a:gs pos="25000">
              <a:srgbClr val="FF6633"/>
            </a:gs>
            <a:gs pos="50000">
              <a:srgbClr val="FFFF00"/>
            </a:gs>
            <a:gs pos="75000">
              <a:srgbClr val="01A78F"/>
            </a:gs>
            <a:gs pos="100000">
              <a:srgbClr val="3366FF"/>
            </a:gs>
          </a:gsLst>
          <a:lin ang="16200000" scaled="0"/>
        </a:gradFill>
      </dgm:spPr>
      <dgm:t>
        <a:bodyPr/>
        <a:lstStyle/>
        <a:p>
          <a:r>
            <a:rPr lang="en-US" b="1" dirty="0" smtClean="0">
              <a:solidFill>
                <a:schemeClr val="tx1"/>
              </a:solidFill>
            </a:rPr>
            <a:t>Bridgeport school, ages 5-8, autism diagnosis</a:t>
          </a:r>
          <a:endParaRPr lang="en-US" b="1" dirty="0">
            <a:solidFill>
              <a:schemeClr val="tx1"/>
            </a:solidFill>
          </a:endParaRPr>
        </a:p>
      </dgm:t>
    </dgm:pt>
    <dgm:pt modelId="{01C48D09-07A8-4421-AFAD-ABCE92610697}" type="parTrans" cxnId="{E62DF92F-35DA-44DD-9794-BF757364652E}">
      <dgm:prSet/>
      <dgm:spPr/>
      <dgm:t>
        <a:bodyPr/>
        <a:lstStyle/>
        <a:p>
          <a:endParaRPr lang="en-US"/>
        </a:p>
      </dgm:t>
    </dgm:pt>
    <dgm:pt modelId="{2A526B9C-BBC1-4157-81DA-270EA536A858}" type="sibTrans" cxnId="{E62DF92F-35DA-44DD-9794-BF757364652E}">
      <dgm:prSet/>
      <dgm:spPr/>
      <dgm:t>
        <a:bodyPr/>
        <a:lstStyle/>
        <a:p>
          <a:endParaRPr lang="en-US"/>
        </a:p>
      </dgm:t>
    </dgm:pt>
    <dgm:pt modelId="{6735D31F-D209-4181-8596-EDC01B006C87}">
      <dgm:prSet phldrT="[Text]"/>
      <dgm:spPr>
        <a:solidFill>
          <a:srgbClr val="0099FF"/>
        </a:solidFill>
      </dgm:spPr>
      <dgm:t>
        <a:bodyPr/>
        <a:lstStyle/>
        <a:p>
          <a:r>
            <a:rPr lang="en-US" b="1" dirty="0" smtClean="0">
              <a:solidFill>
                <a:schemeClr val="tx1"/>
              </a:solidFill>
            </a:rPr>
            <a:t>Sleep questionnaire</a:t>
          </a:r>
          <a:endParaRPr lang="en-US" b="1" dirty="0">
            <a:solidFill>
              <a:schemeClr val="tx1"/>
            </a:solidFill>
          </a:endParaRPr>
        </a:p>
      </dgm:t>
    </dgm:pt>
    <dgm:pt modelId="{4FB39676-41D4-45C2-998A-030F273958EE}" type="parTrans" cxnId="{321E8431-8832-4786-BD72-CE59E19FD63B}">
      <dgm:prSet/>
      <dgm:spPr/>
      <dgm:t>
        <a:bodyPr/>
        <a:lstStyle/>
        <a:p>
          <a:endParaRPr lang="en-US"/>
        </a:p>
      </dgm:t>
    </dgm:pt>
    <dgm:pt modelId="{8BA07363-F33B-4684-8C0A-5486C220DD54}" type="sibTrans" cxnId="{321E8431-8832-4786-BD72-CE59E19FD63B}">
      <dgm:prSet/>
      <dgm:spPr/>
      <dgm:t>
        <a:bodyPr/>
        <a:lstStyle/>
        <a:p>
          <a:endParaRPr lang="en-US"/>
        </a:p>
      </dgm:t>
    </dgm:pt>
    <dgm:pt modelId="{FF616A5B-382A-4E6F-8A3C-E735148DE6E7}">
      <dgm:prSet phldrT="[Text]"/>
      <dgm:spPr>
        <a:solidFill>
          <a:srgbClr val="FF33CC"/>
        </a:solidFill>
      </dgm:spPr>
      <dgm:t>
        <a:bodyPr/>
        <a:lstStyle/>
        <a:p>
          <a:r>
            <a:rPr lang="en-US" b="1" dirty="0" smtClean="0">
              <a:solidFill>
                <a:schemeClr val="tx1"/>
              </a:solidFill>
            </a:rPr>
            <a:t>PARS</a:t>
          </a:r>
          <a:endParaRPr lang="en-US" b="1" dirty="0">
            <a:solidFill>
              <a:schemeClr val="tx1"/>
            </a:solidFill>
          </a:endParaRPr>
        </a:p>
      </dgm:t>
    </dgm:pt>
    <dgm:pt modelId="{9557BB87-DD0A-495E-855B-6C69586C5C5E}" type="parTrans" cxnId="{AEB683BA-1152-4937-BAD7-B82D3AED25D1}">
      <dgm:prSet/>
      <dgm:spPr/>
      <dgm:t>
        <a:bodyPr/>
        <a:lstStyle/>
        <a:p>
          <a:endParaRPr lang="en-US"/>
        </a:p>
      </dgm:t>
    </dgm:pt>
    <dgm:pt modelId="{F2480F45-0067-45F3-9AB0-DA0C4537F682}" type="sibTrans" cxnId="{AEB683BA-1152-4937-BAD7-B82D3AED25D1}">
      <dgm:prSet/>
      <dgm:spPr/>
      <dgm:t>
        <a:bodyPr/>
        <a:lstStyle/>
        <a:p>
          <a:endParaRPr lang="en-US"/>
        </a:p>
      </dgm:t>
    </dgm:pt>
    <dgm:pt modelId="{02B0D903-0C84-4B4E-89F5-ECCBCF824DF1}">
      <dgm:prSet phldrT="[Text]"/>
      <dgm:spPr>
        <a:solidFill>
          <a:srgbClr val="FF9900"/>
        </a:solidFill>
      </dgm:spPr>
      <dgm:t>
        <a:bodyPr/>
        <a:lstStyle/>
        <a:p>
          <a:r>
            <a:rPr lang="en-US" b="1" dirty="0" smtClean="0">
              <a:solidFill>
                <a:schemeClr val="tx1"/>
              </a:solidFill>
            </a:rPr>
            <a:t>CBCL</a:t>
          </a:r>
          <a:endParaRPr lang="en-US" b="1" dirty="0">
            <a:solidFill>
              <a:schemeClr val="tx1"/>
            </a:solidFill>
          </a:endParaRPr>
        </a:p>
      </dgm:t>
    </dgm:pt>
    <dgm:pt modelId="{619E7219-2BFD-42BB-A000-752B0B02AD93}" type="parTrans" cxnId="{7F94C9D8-659B-4F3E-BA37-B80892C5BBE3}">
      <dgm:prSet/>
      <dgm:spPr/>
      <dgm:t>
        <a:bodyPr/>
        <a:lstStyle/>
        <a:p>
          <a:endParaRPr lang="en-US"/>
        </a:p>
      </dgm:t>
    </dgm:pt>
    <dgm:pt modelId="{78B6387F-06AF-484D-86B5-209ECCE1F96D}" type="sibTrans" cxnId="{7F94C9D8-659B-4F3E-BA37-B80892C5BBE3}">
      <dgm:prSet/>
      <dgm:spPr/>
      <dgm:t>
        <a:bodyPr/>
        <a:lstStyle/>
        <a:p>
          <a:endParaRPr lang="en-US"/>
        </a:p>
      </dgm:t>
    </dgm:pt>
    <dgm:pt modelId="{DE21BE39-17C6-48DF-8924-540BA2C7B041}">
      <dgm:prSet/>
      <dgm:spPr>
        <a:solidFill>
          <a:srgbClr val="FF0000"/>
        </a:solidFill>
      </dgm:spPr>
      <dgm:t>
        <a:bodyPr/>
        <a:lstStyle/>
        <a:p>
          <a:r>
            <a:rPr lang="en-US" b="1" dirty="0" smtClean="0">
              <a:solidFill>
                <a:schemeClr val="tx1"/>
              </a:solidFill>
            </a:rPr>
            <a:t>CBCL-TRF</a:t>
          </a:r>
          <a:endParaRPr lang="en-US" b="1" dirty="0">
            <a:solidFill>
              <a:schemeClr val="tx1"/>
            </a:solidFill>
          </a:endParaRPr>
        </a:p>
      </dgm:t>
    </dgm:pt>
    <dgm:pt modelId="{86B017FA-12E2-43B0-8B9D-67B4B9823DCC}" type="parTrans" cxnId="{1964CC99-54BB-4196-93E0-674B98582002}">
      <dgm:prSet/>
      <dgm:spPr/>
    </dgm:pt>
    <dgm:pt modelId="{2A993E4F-B8F1-45F6-83E7-DBED887532F8}" type="sibTrans" cxnId="{1964CC99-54BB-4196-93E0-674B98582002}">
      <dgm:prSet/>
      <dgm:spPr/>
    </dgm:pt>
    <dgm:pt modelId="{66E03B32-B817-4E6B-8005-4459AA0BC5C7}">
      <dgm:prSet/>
      <dgm:spPr>
        <a:solidFill>
          <a:srgbClr val="66FF33"/>
        </a:solidFill>
      </dgm:spPr>
      <dgm:t>
        <a:bodyPr/>
        <a:lstStyle/>
        <a:p>
          <a:r>
            <a:rPr lang="en-US" b="1" dirty="0" err="1" smtClean="0">
              <a:solidFill>
                <a:schemeClr val="tx1"/>
              </a:solidFill>
            </a:rPr>
            <a:t>Peds</a:t>
          </a:r>
          <a:r>
            <a:rPr lang="en-US" b="1" dirty="0" smtClean="0">
              <a:solidFill>
                <a:schemeClr val="tx1"/>
              </a:solidFill>
            </a:rPr>
            <a:t> </a:t>
          </a:r>
          <a:r>
            <a:rPr lang="en-US" b="1" dirty="0" err="1" smtClean="0">
              <a:solidFill>
                <a:schemeClr val="tx1"/>
              </a:solidFill>
            </a:rPr>
            <a:t>QoL</a:t>
          </a:r>
          <a:endParaRPr lang="en-US" b="1" dirty="0">
            <a:solidFill>
              <a:schemeClr val="tx1"/>
            </a:solidFill>
          </a:endParaRPr>
        </a:p>
      </dgm:t>
    </dgm:pt>
    <dgm:pt modelId="{F0A261ED-C30F-4B85-BAEF-0247A75589C6}" type="parTrans" cxnId="{8212A40F-D94E-44C3-A15E-B0DBF8E8D5D0}">
      <dgm:prSet/>
      <dgm:spPr/>
    </dgm:pt>
    <dgm:pt modelId="{DE381CF8-CB76-4469-A247-668FBAF94ED4}" type="sibTrans" cxnId="{8212A40F-D94E-44C3-A15E-B0DBF8E8D5D0}">
      <dgm:prSet/>
      <dgm:spPr/>
    </dgm:pt>
    <dgm:pt modelId="{7A12B518-09B0-4324-9703-470198BFE57B}" type="pres">
      <dgm:prSet presAssocID="{C10111C6-6F65-4590-8B91-1FF5499D327E}" presName="composite" presStyleCnt="0">
        <dgm:presLayoutVars>
          <dgm:chMax val="1"/>
          <dgm:dir/>
          <dgm:resizeHandles val="exact"/>
        </dgm:presLayoutVars>
      </dgm:prSet>
      <dgm:spPr/>
      <dgm:t>
        <a:bodyPr/>
        <a:lstStyle/>
        <a:p>
          <a:endParaRPr lang="en-US"/>
        </a:p>
      </dgm:t>
    </dgm:pt>
    <dgm:pt modelId="{B4CD729C-040A-408F-85C3-992ECA04C88A}" type="pres">
      <dgm:prSet presAssocID="{8C3A202D-FEBB-47E2-8496-0591F1632EE0}" presName="roof" presStyleLbl="dkBgShp" presStyleIdx="0" presStyleCnt="2"/>
      <dgm:spPr/>
      <dgm:t>
        <a:bodyPr/>
        <a:lstStyle/>
        <a:p>
          <a:endParaRPr lang="en-US"/>
        </a:p>
      </dgm:t>
    </dgm:pt>
    <dgm:pt modelId="{D7A5E7CB-5BAD-4FB3-A4AC-7B0737005985}" type="pres">
      <dgm:prSet presAssocID="{8C3A202D-FEBB-47E2-8496-0591F1632EE0}" presName="pillars" presStyleCnt="0"/>
      <dgm:spPr/>
    </dgm:pt>
    <dgm:pt modelId="{F10EBC8D-D84C-4D48-ABD9-B87C855F64D3}" type="pres">
      <dgm:prSet presAssocID="{8C3A202D-FEBB-47E2-8496-0591F1632EE0}" presName="pillar1" presStyleLbl="node1" presStyleIdx="0" presStyleCnt="5">
        <dgm:presLayoutVars>
          <dgm:bulletEnabled val="1"/>
        </dgm:presLayoutVars>
      </dgm:prSet>
      <dgm:spPr/>
      <dgm:t>
        <a:bodyPr/>
        <a:lstStyle/>
        <a:p>
          <a:endParaRPr lang="en-US"/>
        </a:p>
      </dgm:t>
    </dgm:pt>
    <dgm:pt modelId="{0F27D4EF-A28B-4B00-8CB1-5A71DEE0AE49}" type="pres">
      <dgm:prSet presAssocID="{FF616A5B-382A-4E6F-8A3C-E735148DE6E7}" presName="pillarX" presStyleLbl="node1" presStyleIdx="1" presStyleCnt="5">
        <dgm:presLayoutVars>
          <dgm:bulletEnabled val="1"/>
        </dgm:presLayoutVars>
      </dgm:prSet>
      <dgm:spPr/>
      <dgm:t>
        <a:bodyPr/>
        <a:lstStyle/>
        <a:p>
          <a:endParaRPr lang="en-US"/>
        </a:p>
      </dgm:t>
    </dgm:pt>
    <dgm:pt modelId="{AF0079A5-317A-4E65-8814-7585843C0986}" type="pres">
      <dgm:prSet presAssocID="{02B0D903-0C84-4B4E-89F5-ECCBCF824DF1}" presName="pillarX" presStyleLbl="node1" presStyleIdx="2" presStyleCnt="5">
        <dgm:presLayoutVars>
          <dgm:bulletEnabled val="1"/>
        </dgm:presLayoutVars>
      </dgm:prSet>
      <dgm:spPr/>
      <dgm:t>
        <a:bodyPr/>
        <a:lstStyle/>
        <a:p>
          <a:endParaRPr lang="en-US"/>
        </a:p>
      </dgm:t>
    </dgm:pt>
    <dgm:pt modelId="{7006C349-413E-4D2D-9560-49CE3BAE7C77}" type="pres">
      <dgm:prSet presAssocID="{DE21BE39-17C6-48DF-8924-540BA2C7B041}" presName="pillarX" presStyleLbl="node1" presStyleIdx="3" presStyleCnt="5">
        <dgm:presLayoutVars>
          <dgm:bulletEnabled val="1"/>
        </dgm:presLayoutVars>
      </dgm:prSet>
      <dgm:spPr/>
      <dgm:t>
        <a:bodyPr/>
        <a:lstStyle/>
        <a:p>
          <a:endParaRPr lang="en-US"/>
        </a:p>
      </dgm:t>
    </dgm:pt>
    <dgm:pt modelId="{35D6DF4C-C553-48F8-96D6-AF62189256C9}" type="pres">
      <dgm:prSet presAssocID="{66E03B32-B817-4E6B-8005-4459AA0BC5C7}" presName="pillarX" presStyleLbl="node1" presStyleIdx="4" presStyleCnt="5">
        <dgm:presLayoutVars>
          <dgm:bulletEnabled val="1"/>
        </dgm:presLayoutVars>
      </dgm:prSet>
      <dgm:spPr/>
      <dgm:t>
        <a:bodyPr/>
        <a:lstStyle/>
        <a:p>
          <a:endParaRPr lang="en-US"/>
        </a:p>
      </dgm:t>
    </dgm:pt>
    <dgm:pt modelId="{81AD9875-C0A7-485E-AEDE-FD5533C77638}" type="pres">
      <dgm:prSet presAssocID="{8C3A202D-FEBB-47E2-8496-0591F1632EE0}" presName="base" presStyleLbl="dkBgShp" presStyleIdx="1" presStyleCnt="2"/>
      <dgm:spPr>
        <a:gradFill rotWithShape="0">
          <a:gsLst>
            <a:gs pos="0">
              <a:srgbClr val="FF3399"/>
            </a:gs>
            <a:gs pos="25000">
              <a:srgbClr val="FF6633"/>
            </a:gs>
            <a:gs pos="50000">
              <a:srgbClr val="FFFF00"/>
            </a:gs>
            <a:gs pos="75000">
              <a:srgbClr val="01A78F"/>
            </a:gs>
            <a:gs pos="100000">
              <a:srgbClr val="3366FF"/>
            </a:gs>
          </a:gsLst>
          <a:lin ang="16200000" scaled="0"/>
        </a:gradFill>
      </dgm:spPr>
    </dgm:pt>
  </dgm:ptLst>
  <dgm:cxnLst>
    <dgm:cxn modelId="{53D629EF-5512-4BDC-8B8A-BD8283D5326B}" type="presOf" srcId="{6735D31F-D209-4181-8596-EDC01B006C87}" destId="{F10EBC8D-D84C-4D48-ABD9-B87C855F64D3}" srcOrd="0" destOrd="0" presId="urn:microsoft.com/office/officeart/2005/8/layout/hList3"/>
    <dgm:cxn modelId="{B553D0CD-CC24-4F45-B8F5-55EB4FD5518F}" type="presOf" srcId="{DE21BE39-17C6-48DF-8924-540BA2C7B041}" destId="{7006C349-413E-4D2D-9560-49CE3BAE7C77}" srcOrd="0" destOrd="0" presId="urn:microsoft.com/office/officeart/2005/8/layout/hList3"/>
    <dgm:cxn modelId="{8212A40F-D94E-44C3-A15E-B0DBF8E8D5D0}" srcId="{8C3A202D-FEBB-47E2-8496-0591F1632EE0}" destId="{66E03B32-B817-4E6B-8005-4459AA0BC5C7}" srcOrd="4" destOrd="0" parTransId="{F0A261ED-C30F-4B85-BAEF-0247A75589C6}" sibTransId="{DE381CF8-CB76-4469-A247-668FBAF94ED4}"/>
    <dgm:cxn modelId="{AC984BC5-7F73-4713-B63B-43F54A5C2927}" type="presOf" srcId="{C10111C6-6F65-4590-8B91-1FF5499D327E}" destId="{7A12B518-09B0-4324-9703-470198BFE57B}" srcOrd="0" destOrd="0" presId="urn:microsoft.com/office/officeart/2005/8/layout/hList3"/>
    <dgm:cxn modelId="{321E8431-8832-4786-BD72-CE59E19FD63B}" srcId="{8C3A202D-FEBB-47E2-8496-0591F1632EE0}" destId="{6735D31F-D209-4181-8596-EDC01B006C87}" srcOrd="0" destOrd="0" parTransId="{4FB39676-41D4-45C2-998A-030F273958EE}" sibTransId="{8BA07363-F33B-4684-8C0A-5486C220DD54}"/>
    <dgm:cxn modelId="{C3D33A53-1C08-4293-A9D7-8491C910E653}" type="presOf" srcId="{02B0D903-0C84-4B4E-89F5-ECCBCF824DF1}" destId="{AF0079A5-317A-4E65-8814-7585843C0986}" srcOrd="0" destOrd="0" presId="urn:microsoft.com/office/officeart/2005/8/layout/hList3"/>
    <dgm:cxn modelId="{3512CFE8-BBA6-422F-9296-52EC63BE40C5}" type="presOf" srcId="{66E03B32-B817-4E6B-8005-4459AA0BC5C7}" destId="{35D6DF4C-C553-48F8-96D6-AF62189256C9}" srcOrd="0" destOrd="0" presId="urn:microsoft.com/office/officeart/2005/8/layout/hList3"/>
    <dgm:cxn modelId="{BEBE6352-0AD3-48FC-BFB1-577215532A16}" type="presOf" srcId="{FF616A5B-382A-4E6F-8A3C-E735148DE6E7}" destId="{0F27D4EF-A28B-4B00-8CB1-5A71DEE0AE49}" srcOrd="0" destOrd="0" presId="urn:microsoft.com/office/officeart/2005/8/layout/hList3"/>
    <dgm:cxn modelId="{1964CC99-54BB-4196-93E0-674B98582002}" srcId="{8C3A202D-FEBB-47E2-8496-0591F1632EE0}" destId="{DE21BE39-17C6-48DF-8924-540BA2C7B041}" srcOrd="3" destOrd="0" parTransId="{86B017FA-12E2-43B0-8B9D-67B4B9823DCC}" sibTransId="{2A993E4F-B8F1-45F6-83E7-DBED887532F8}"/>
    <dgm:cxn modelId="{AEB683BA-1152-4937-BAD7-B82D3AED25D1}" srcId="{8C3A202D-FEBB-47E2-8496-0591F1632EE0}" destId="{FF616A5B-382A-4E6F-8A3C-E735148DE6E7}" srcOrd="1" destOrd="0" parTransId="{9557BB87-DD0A-495E-855B-6C69586C5C5E}" sibTransId="{F2480F45-0067-45F3-9AB0-DA0C4537F682}"/>
    <dgm:cxn modelId="{F0483B97-30BB-49C2-AE90-3EB52E20A080}" type="presOf" srcId="{8C3A202D-FEBB-47E2-8496-0591F1632EE0}" destId="{B4CD729C-040A-408F-85C3-992ECA04C88A}" srcOrd="0" destOrd="0" presId="urn:microsoft.com/office/officeart/2005/8/layout/hList3"/>
    <dgm:cxn modelId="{7F94C9D8-659B-4F3E-BA37-B80892C5BBE3}" srcId="{8C3A202D-FEBB-47E2-8496-0591F1632EE0}" destId="{02B0D903-0C84-4B4E-89F5-ECCBCF824DF1}" srcOrd="2" destOrd="0" parTransId="{619E7219-2BFD-42BB-A000-752B0B02AD93}" sibTransId="{78B6387F-06AF-484D-86B5-209ECCE1F96D}"/>
    <dgm:cxn modelId="{E62DF92F-35DA-44DD-9794-BF757364652E}" srcId="{C10111C6-6F65-4590-8B91-1FF5499D327E}" destId="{8C3A202D-FEBB-47E2-8496-0591F1632EE0}" srcOrd="0" destOrd="0" parTransId="{01C48D09-07A8-4421-AFAD-ABCE92610697}" sibTransId="{2A526B9C-BBC1-4157-81DA-270EA536A858}"/>
    <dgm:cxn modelId="{995EB976-0D74-47AD-8674-75622FDEF708}" type="presParOf" srcId="{7A12B518-09B0-4324-9703-470198BFE57B}" destId="{B4CD729C-040A-408F-85C3-992ECA04C88A}" srcOrd="0" destOrd="0" presId="urn:microsoft.com/office/officeart/2005/8/layout/hList3"/>
    <dgm:cxn modelId="{EA1EA282-DDD0-486D-B4E2-1D312FFC7FE3}" type="presParOf" srcId="{7A12B518-09B0-4324-9703-470198BFE57B}" destId="{D7A5E7CB-5BAD-4FB3-A4AC-7B0737005985}" srcOrd="1" destOrd="0" presId="urn:microsoft.com/office/officeart/2005/8/layout/hList3"/>
    <dgm:cxn modelId="{15838809-F621-4E35-A372-379174A665A3}" type="presParOf" srcId="{D7A5E7CB-5BAD-4FB3-A4AC-7B0737005985}" destId="{F10EBC8D-D84C-4D48-ABD9-B87C855F64D3}" srcOrd="0" destOrd="0" presId="urn:microsoft.com/office/officeart/2005/8/layout/hList3"/>
    <dgm:cxn modelId="{C2695BB7-6F76-42B5-8CB6-542BCA130C65}" type="presParOf" srcId="{D7A5E7CB-5BAD-4FB3-A4AC-7B0737005985}" destId="{0F27D4EF-A28B-4B00-8CB1-5A71DEE0AE49}" srcOrd="1" destOrd="0" presId="urn:microsoft.com/office/officeart/2005/8/layout/hList3"/>
    <dgm:cxn modelId="{27F1E1B4-4F2A-478E-A27F-8C8A2719A176}" type="presParOf" srcId="{D7A5E7CB-5BAD-4FB3-A4AC-7B0737005985}" destId="{AF0079A5-317A-4E65-8814-7585843C0986}" srcOrd="2" destOrd="0" presId="urn:microsoft.com/office/officeart/2005/8/layout/hList3"/>
    <dgm:cxn modelId="{A5BA44E1-E81A-4809-8B49-03C3AE089A2A}" type="presParOf" srcId="{D7A5E7CB-5BAD-4FB3-A4AC-7B0737005985}" destId="{7006C349-413E-4D2D-9560-49CE3BAE7C77}" srcOrd="3" destOrd="0" presId="urn:microsoft.com/office/officeart/2005/8/layout/hList3"/>
    <dgm:cxn modelId="{6D7AE6C3-76E4-4174-B1B0-8A5350C7DE40}" type="presParOf" srcId="{D7A5E7CB-5BAD-4FB3-A4AC-7B0737005985}" destId="{35D6DF4C-C553-48F8-96D6-AF62189256C9}" srcOrd="4" destOrd="0" presId="urn:microsoft.com/office/officeart/2005/8/layout/hList3"/>
    <dgm:cxn modelId="{214D7A03-190E-441D-B965-3CEEFEAD8929}" type="presParOf" srcId="{7A12B518-09B0-4324-9703-470198BFE57B}" destId="{81AD9875-C0A7-485E-AEDE-FD5533C7763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911C8F0-A6BF-4E06-99C6-1AD8BCFE8EE5}" type="doc">
      <dgm:prSet loTypeId="urn:microsoft.com/office/officeart/2005/8/layout/pyramid3" loCatId="pyramid" qsTypeId="urn:microsoft.com/office/officeart/2005/8/quickstyle/3d2" qsCatId="3D" csTypeId="urn:microsoft.com/office/officeart/2005/8/colors/accent1_2" csCatId="accent1" phldr="1"/>
      <dgm:spPr/>
    </dgm:pt>
    <dgm:pt modelId="{32D2FC9F-257E-47A5-A5B0-BAC6242167B3}">
      <dgm:prSet phldrT="[Text]"/>
      <dgm:spPr>
        <a:gradFill flip="none" rotWithShape="1">
          <a:gsLst>
            <a:gs pos="0">
              <a:srgbClr val="5E9EFF"/>
            </a:gs>
            <a:gs pos="39999">
              <a:srgbClr val="85C2FF"/>
            </a:gs>
            <a:gs pos="70000">
              <a:srgbClr val="C4D6EB"/>
            </a:gs>
            <a:gs pos="100000">
              <a:srgbClr val="FFEBFA"/>
            </a:gs>
          </a:gsLst>
          <a:lin ang="16200000" scaled="0"/>
          <a:tileRect/>
        </a:gradFill>
      </dgm:spPr>
      <dgm:t>
        <a:bodyPr/>
        <a:lstStyle/>
        <a:p>
          <a:r>
            <a:rPr lang="en-US" i="1" dirty="0" smtClean="0"/>
            <a:t>Deficits in language, communication, and ritualistic/ repetitive behaviors</a:t>
          </a:r>
          <a:endParaRPr lang="en-US" i="1" dirty="0"/>
        </a:p>
      </dgm:t>
    </dgm:pt>
    <dgm:pt modelId="{247C897A-A492-4C08-B540-DFF2C9374E3E}" type="parTrans" cxnId="{65FCD3A5-94A8-4977-8954-2C415ED0178D}">
      <dgm:prSet/>
      <dgm:spPr/>
      <dgm:t>
        <a:bodyPr/>
        <a:lstStyle/>
        <a:p>
          <a:endParaRPr lang="en-US"/>
        </a:p>
      </dgm:t>
    </dgm:pt>
    <dgm:pt modelId="{CDA944EE-CDB5-4319-A9B8-C324F5ED0430}" type="sibTrans" cxnId="{65FCD3A5-94A8-4977-8954-2C415ED0178D}">
      <dgm:prSet/>
      <dgm:spPr/>
      <dgm:t>
        <a:bodyPr/>
        <a:lstStyle/>
        <a:p>
          <a:endParaRPr lang="en-US"/>
        </a:p>
      </dgm:t>
    </dgm:pt>
    <dgm:pt modelId="{142ED7F9-B745-474B-AE99-4BC2C7A2D0E5}">
      <dgm:prSet phldrT="[Text]"/>
      <dgm:spPr>
        <a:solidFill>
          <a:srgbClr val="FF33CC"/>
        </a:solidFill>
      </dgm:spPr>
      <dgm:t>
        <a:bodyPr/>
        <a:lstStyle/>
        <a:p>
          <a:r>
            <a:rPr lang="en-US" b="1" dirty="0" smtClean="0"/>
            <a:t>ANXIETY</a:t>
          </a:r>
          <a:endParaRPr lang="en-US" b="1" dirty="0"/>
        </a:p>
      </dgm:t>
    </dgm:pt>
    <dgm:pt modelId="{960904D7-1DFD-4416-BD6A-CD0D3EACA8FC}" type="parTrans" cxnId="{4A9193D5-A123-472C-A769-7C568F9C66BE}">
      <dgm:prSet/>
      <dgm:spPr/>
      <dgm:t>
        <a:bodyPr/>
        <a:lstStyle/>
        <a:p>
          <a:endParaRPr lang="en-US"/>
        </a:p>
      </dgm:t>
    </dgm:pt>
    <dgm:pt modelId="{B08163D0-23F6-4566-83D8-2E4AA0726EF6}" type="sibTrans" cxnId="{4A9193D5-A123-472C-A769-7C568F9C66BE}">
      <dgm:prSet/>
      <dgm:spPr/>
      <dgm:t>
        <a:bodyPr/>
        <a:lstStyle/>
        <a:p>
          <a:endParaRPr lang="en-US"/>
        </a:p>
      </dgm:t>
    </dgm:pt>
    <dgm:pt modelId="{195DF055-AD92-4F11-B910-B415E6DD3D0A}">
      <dgm:prSet phldrT="[Text]"/>
      <dgm:spPr>
        <a:gradFill flip="none" rotWithShape="1">
          <a:gsLst>
            <a:gs pos="0">
              <a:srgbClr val="03D4A8"/>
            </a:gs>
            <a:gs pos="25000">
              <a:srgbClr val="21D6E0"/>
            </a:gs>
            <a:gs pos="75000">
              <a:srgbClr val="0087E6"/>
            </a:gs>
            <a:gs pos="100000">
              <a:srgbClr val="005CBF"/>
            </a:gs>
          </a:gsLst>
          <a:lin ang="16200000" scaled="0"/>
          <a:tileRect/>
        </a:gradFill>
      </dgm:spPr>
      <dgm:t>
        <a:bodyPr/>
        <a:lstStyle/>
        <a:p>
          <a:r>
            <a:rPr lang="en-US" b="1" dirty="0" smtClean="0"/>
            <a:t>SLEEP</a:t>
          </a:r>
          <a:endParaRPr lang="en-US" b="1" dirty="0"/>
        </a:p>
      </dgm:t>
    </dgm:pt>
    <dgm:pt modelId="{568C8498-7EAC-4029-AC65-F9DDDE9272B6}" type="parTrans" cxnId="{6BDEA7EB-F354-481E-9E61-2E419F2BC4C9}">
      <dgm:prSet/>
      <dgm:spPr/>
      <dgm:t>
        <a:bodyPr/>
        <a:lstStyle/>
        <a:p>
          <a:endParaRPr lang="en-US"/>
        </a:p>
      </dgm:t>
    </dgm:pt>
    <dgm:pt modelId="{B5143D5F-64F2-48E8-8061-22636FD6988E}" type="sibTrans" cxnId="{6BDEA7EB-F354-481E-9E61-2E419F2BC4C9}">
      <dgm:prSet/>
      <dgm:spPr/>
      <dgm:t>
        <a:bodyPr/>
        <a:lstStyle/>
        <a:p>
          <a:endParaRPr lang="en-US"/>
        </a:p>
      </dgm:t>
    </dgm:pt>
    <dgm:pt modelId="{7AAE853E-72A7-40A0-B677-6549A0F926CF}">
      <dgm:prSet/>
      <dgm:spPr>
        <a:solidFill>
          <a:srgbClr val="FFFF00"/>
        </a:solidFill>
      </dgm:spPr>
      <dgm:t>
        <a:bodyPr/>
        <a:lstStyle/>
        <a:p>
          <a:r>
            <a:rPr lang="en-US" b="1" dirty="0" smtClean="0"/>
            <a:t>ATTENTION</a:t>
          </a:r>
          <a:endParaRPr lang="en-US" b="1" dirty="0"/>
        </a:p>
      </dgm:t>
    </dgm:pt>
    <dgm:pt modelId="{F17FA65D-2BC4-4374-ADAC-286EAE92E374}" type="parTrans" cxnId="{8E850ED2-0263-4B1E-B736-C340443DECE1}">
      <dgm:prSet/>
      <dgm:spPr/>
      <dgm:t>
        <a:bodyPr/>
        <a:lstStyle/>
        <a:p>
          <a:endParaRPr lang="en-US"/>
        </a:p>
      </dgm:t>
    </dgm:pt>
    <dgm:pt modelId="{6C6E4485-4A06-4247-84DA-8754A1EE669D}" type="sibTrans" cxnId="{8E850ED2-0263-4B1E-B736-C340443DECE1}">
      <dgm:prSet/>
      <dgm:spPr/>
      <dgm:t>
        <a:bodyPr/>
        <a:lstStyle/>
        <a:p>
          <a:endParaRPr lang="en-US"/>
        </a:p>
      </dgm:t>
    </dgm:pt>
    <dgm:pt modelId="{6750A997-2504-43CC-ADEB-232F71C44D5A}">
      <dgm:prSet/>
      <dgm:spPr>
        <a:solidFill>
          <a:srgbClr val="FF6600"/>
        </a:solidFill>
      </dgm:spPr>
      <dgm:t>
        <a:bodyPr/>
        <a:lstStyle/>
        <a:p>
          <a:r>
            <a:rPr lang="en-US" b="1" dirty="0" smtClean="0"/>
            <a:t>BEHAVIOR</a:t>
          </a:r>
          <a:endParaRPr lang="en-US" b="1" dirty="0"/>
        </a:p>
      </dgm:t>
    </dgm:pt>
    <dgm:pt modelId="{DCD77744-7082-4CE1-8B74-484770EC6C03}" type="parTrans" cxnId="{0ED09B7C-A381-4B99-9BA4-75B3250DC9E9}">
      <dgm:prSet/>
      <dgm:spPr/>
      <dgm:t>
        <a:bodyPr/>
        <a:lstStyle/>
        <a:p>
          <a:endParaRPr lang="en-US"/>
        </a:p>
      </dgm:t>
    </dgm:pt>
    <dgm:pt modelId="{A818FBFD-266D-4510-9E36-8A40622BA8BD}" type="sibTrans" cxnId="{0ED09B7C-A381-4B99-9BA4-75B3250DC9E9}">
      <dgm:prSet/>
      <dgm:spPr/>
      <dgm:t>
        <a:bodyPr/>
        <a:lstStyle/>
        <a:p>
          <a:endParaRPr lang="en-US"/>
        </a:p>
      </dgm:t>
    </dgm:pt>
    <dgm:pt modelId="{05EC41BD-ACD3-45E6-A3D7-B92974C87B19}" type="pres">
      <dgm:prSet presAssocID="{E911C8F0-A6BF-4E06-99C6-1AD8BCFE8EE5}" presName="Name0" presStyleCnt="0">
        <dgm:presLayoutVars>
          <dgm:dir/>
          <dgm:animLvl val="lvl"/>
          <dgm:resizeHandles val="exact"/>
        </dgm:presLayoutVars>
      </dgm:prSet>
      <dgm:spPr/>
    </dgm:pt>
    <dgm:pt modelId="{C10D2F25-8AF5-4423-93C3-8E777AC5B9FD}" type="pres">
      <dgm:prSet presAssocID="{32D2FC9F-257E-47A5-A5B0-BAC6242167B3}" presName="Name8" presStyleCnt="0"/>
      <dgm:spPr/>
    </dgm:pt>
    <dgm:pt modelId="{D32C95DE-1A55-4108-8126-98945E7F4F8B}" type="pres">
      <dgm:prSet presAssocID="{32D2FC9F-257E-47A5-A5B0-BAC6242167B3}" presName="level" presStyleLbl="node1" presStyleIdx="0" presStyleCnt="5" custScaleY="138072">
        <dgm:presLayoutVars>
          <dgm:chMax val="1"/>
          <dgm:bulletEnabled val="1"/>
        </dgm:presLayoutVars>
      </dgm:prSet>
      <dgm:spPr/>
      <dgm:t>
        <a:bodyPr/>
        <a:lstStyle/>
        <a:p>
          <a:endParaRPr lang="en-US"/>
        </a:p>
      </dgm:t>
    </dgm:pt>
    <dgm:pt modelId="{6DC9D6FE-BEE9-49B0-BFBB-CEBCAAC83825}" type="pres">
      <dgm:prSet presAssocID="{32D2FC9F-257E-47A5-A5B0-BAC6242167B3}" presName="levelTx" presStyleLbl="revTx" presStyleIdx="0" presStyleCnt="0">
        <dgm:presLayoutVars>
          <dgm:chMax val="1"/>
          <dgm:bulletEnabled val="1"/>
        </dgm:presLayoutVars>
      </dgm:prSet>
      <dgm:spPr/>
      <dgm:t>
        <a:bodyPr/>
        <a:lstStyle/>
        <a:p>
          <a:endParaRPr lang="en-US"/>
        </a:p>
      </dgm:t>
    </dgm:pt>
    <dgm:pt modelId="{92962809-2821-400C-BBC2-0B8C8B80E13B}" type="pres">
      <dgm:prSet presAssocID="{142ED7F9-B745-474B-AE99-4BC2C7A2D0E5}" presName="Name8" presStyleCnt="0"/>
      <dgm:spPr/>
    </dgm:pt>
    <dgm:pt modelId="{1548AC4F-01B4-4512-9AB0-4D016757B32C}" type="pres">
      <dgm:prSet presAssocID="{142ED7F9-B745-474B-AE99-4BC2C7A2D0E5}" presName="level" presStyleLbl="node1" presStyleIdx="1" presStyleCnt="5">
        <dgm:presLayoutVars>
          <dgm:chMax val="1"/>
          <dgm:bulletEnabled val="1"/>
        </dgm:presLayoutVars>
      </dgm:prSet>
      <dgm:spPr/>
      <dgm:t>
        <a:bodyPr/>
        <a:lstStyle/>
        <a:p>
          <a:endParaRPr lang="en-US"/>
        </a:p>
      </dgm:t>
    </dgm:pt>
    <dgm:pt modelId="{4F1343CC-280A-499C-944A-FE5DA059912E}" type="pres">
      <dgm:prSet presAssocID="{142ED7F9-B745-474B-AE99-4BC2C7A2D0E5}" presName="levelTx" presStyleLbl="revTx" presStyleIdx="0" presStyleCnt="0">
        <dgm:presLayoutVars>
          <dgm:chMax val="1"/>
          <dgm:bulletEnabled val="1"/>
        </dgm:presLayoutVars>
      </dgm:prSet>
      <dgm:spPr/>
      <dgm:t>
        <a:bodyPr/>
        <a:lstStyle/>
        <a:p>
          <a:endParaRPr lang="en-US"/>
        </a:p>
      </dgm:t>
    </dgm:pt>
    <dgm:pt modelId="{B1FB8A57-F78B-4873-AE44-1ECF8EA03286}" type="pres">
      <dgm:prSet presAssocID="{195DF055-AD92-4F11-B910-B415E6DD3D0A}" presName="Name8" presStyleCnt="0"/>
      <dgm:spPr/>
    </dgm:pt>
    <dgm:pt modelId="{3A133682-3E22-4F11-AD69-5FC57939E338}" type="pres">
      <dgm:prSet presAssocID="{195DF055-AD92-4F11-B910-B415E6DD3D0A}" presName="level" presStyleLbl="node1" presStyleIdx="2" presStyleCnt="5">
        <dgm:presLayoutVars>
          <dgm:chMax val="1"/>
          <dgm:bulletEnabled val="1"/>
        </dgm:presLayoutVars>
      </dgm:prSet>
      <dgm:spPr/>
      <dgm:t>
        <a:bodyPr/>
        <a:lstStyle/>
        <a:p>
          <a:endParaRPr lang="en-US"/>
        </a:p>
      </dgm:t>
    </dgm:pt>
    <dgm:pt modelId="{BB079DA6-6122-43AB-ACAE-6BCDC4239CFE}" type="pres">
      <dgm:prSet presAssocID="{195DF055-AD92-4F11-B910-B415E6DD3D0A}" presName="levelTx" presStyleLbl="revTx" presStyleIdx="0" presStyleCnt="0">
        <dgm:presLayoutVars>
          <dgm:chMax val="1"/>
          <dgm:bulletEnabled val="1"/>
        </dgm:presLayoutVars>
      </dgm:prSet>
      <dgm:spPr/>
      <dgm:t>
        <a:bodyPr/>
        <a:lstStyle/>
        <a:p>
          <a:endParaRPr lang="en-US"/>
        </a:p>
      </dgm:t>
    </dgm:pt>
    <dgm:pt modelId="{33B8A2DE-92A5-4621-A6FB-72364AA53883}" type="pres">
      <dgm:prSet presAssocID="{6750A997-2504-43CC-ADEB-232F71C44D5A}" presName="Name8" presStyleCnt="0"/>
      <dgm:spPr/>
    </dgm:pt>
    <dgm:pt modelId="{1F5B4197-10FE-48B0-AF22-9DA35C0C22AC}" type="pres">
      <dgm:prSet presAssocID="{6750A997-2504-43CC-ADEB-232F71C44D5A}" presName="level" presStyleLbl="node1" presStyleIdx="3" presStyleCnt="5">
        <dgm:presLayoutVars>
          <dgm:chMax val="1"/>
          <dgm:bulletEnabled val="1"/>
        </dgm:presLayoutVars>
      </dgm:prSet>
      <dgm:spPr/>
      <dgm:t>
        <a:bodyPr/>
        <a:lstStyle/>
        <a:p>
          <a:endParaRPr lang="en-US"/>
        </a:p>
      </dgm:t>
    </dgm:pt>
    <dgm:pt modelId="{26903FF4-525C-4E92-AF34-6DB3DE601A9C}" type="pres">
      <dgm:prSet presAssocID="{6750A997-2504-43CC-ADEB-232F71C44D5A}" presName="levelTx" presStyleLbl="revTx" presStyleIdx="0" presStyleCnt="0">
        <dgm:presLayoutVars>
          <dgm:chMax val="1"/>
          <dgm:bulletEnabled val="1"/>
        </dgm:presLayoutVars>
      </dgm:prSet>
      <dgm:spPr/>
      <dgm:t>
        <a:bodyPr/>
        <a:lstStyle/>
        <a:p>
          <a:endParaRPr lang="en-US"/>
        </a:p>
      </dgm:t>
    </dgm:pt>
    <dgm:pt modelId="{C663576F-96D6-4A60-999D-54C60D9EA977}" type="pres">
      <dgm:prSet presAssocID="{7AAE853E-72A7-40A0-B677-6549A0F926CF}" presName="Name8" presStyleCnt="0"/>
      <dgm:spPr/>
    </dgm:pt>
    <dgm:pt modelId="{08C8CD0C-CCC3-4D82-ACD7-ECD176C729A0}" type="pres">
      <dgm:prSet presAssocID="{7AAE853E-72A7-40A0-B677-6549A0F926CF}" presName="level" presStyleLbl="node1" presStyleIdx="4" presStyleCnt="5">
        <dgm:presLayoutVars>
          <dgm:chMax val="1"/>
          <dgm:bulletEnabled val="1"/>
        </dgm:presLayoutVars>
      </dgm:prSet>
      <dgm:spPr/>
      <dgm:t>
        <a:bodyPr/>
        <a:lstStyle/>
        <a:p>
          <a:endParaRPr lang="en-US"/>
        </a:p>
      </dgm:t>
    </dgm:pt>
    <dgm:pt modelId="{B01035A0-87B9-4F11-8463-89E47F7C5A03}" type="pres">
      <dgm:prSet presAssocID="{7AAE853E-72A7-40A0-B677-6549A0F926CF}" presName="levelTx" presStyleLbl="revTx" presStyleIdx="0" presStyleCnt="0">
        <dgm:presLayoutVars>
          <dgm:chMax val="1"/>
          <dgm:bulletEnabled val="1"/>
        </dgm:presLayoutVars>
      </dgm:prSet>
      <dgm:spPr/>
      <dgm:t>
        <a:bodyPr/>
        <a:lstStyle/>
        <a:p>
          <a:endParaRPr lang="en-US"/>
        </a:p>
      </dgm:t>
    </dgm:pt>
  </dgm:ptLst>
  <dgm:cxnLst>
    <dgm:cxn modelId="{88AAA6E0-352C-47E5-B314-27693B411D40}" type="presOf" srcId="{195DF055-AD92-4F11-B910-B415E6DD3D0A}" destId="{BB079DA6-6122-43AB-ACAE-6BCDC4239CFE}" srcOrd="1" destOrd="0" presId="urn:microsoft.com/office/officeart/2005/8/layout/pyramid3"/>
    <dgm:cxn modelId="{15A3A971-AEA0-4C12-BC46-82A85371CF8D}" type="presOf" srcId="{32D2FC9F-257E-47A5-A5B0-BAC6242167B3}" destId="{D32C95DE-1A55-4108-8126-98945E7F4F8B}" srcOrd="0" destOrd="0" presId="urn:microsoft.com/office/officeart/2005/8/layout/pyramid3"/>
    <dgm:cxn modelId="{E4FB3AA6-EA06-43A5-B59B-BB1A70A31BA3}" type="presOf" srcId="{142ED7F9-B745-474B-AE99-4BC2C7A2D0E5}" destId="{4F1343CC-280A-499C-944A-FE5DA059912E}" srcOrd="1" destOrd="0" presId="urn:microsoft.com/office/officeart/2005/8/layout/pyramid3"/>
    <dgm:cxn modelId="{8E850ED2-0263-4B1E-B736-C340443DECE1}" srcId="{E911C8F0-A6BF-4E06-99C6-1AD8BCFE8EE5}" destId="{7AAE853E-72A7-40A0-B677-6549A0F926CF}" srcOrd="4" destOrd="0" parTransId="{F17FA65D-2BC4-4374-ADAC-286EAE92E374}" sibTransId="{6C6E4485-4A06-4247-84DA-8754A1EE669D}"/>
    <dgm:cxn modelId="{8581F18B-0226-46A6-8462-72F1403D40AA}" type="presOf" srcId="{142ED7F9-B745-474B-AE99-4BC2C7A2D0E5}" destId="{1548AC4F-01B4-4512-9AB0-4D016757B32C}" srcOrd="0" destOrd="0" presId="urn:microsoft.com/office/officeart/2005/8/layout/pyramid3"/>
    <dgm:cxn modelId="{AC836476-6C98-41CA-B33A-6EA63020E57B}" type="presOf" srcId="{32D2FC9F-257E-47A5-A5B0-BAC6242167B3}" destId="{6DC9D6FE-BEE9-49B0-BFBB-CEBCAAC83825}" srcOrd="1" destOrd="0" presId="urn:microsoft.com/office/officeart/2005/8/layout/pyramid3"/>
    <dgm:cxn modelId="{C29C24F1-E289-4D72-9924-A7E4F11C6610}" type="presOf" srcId="{6750A997-2504-43CC-ADEB-232F71C44D5A}" destId="{26903FF4-525C-4E92-AF34-6DB3DE601A9C}" srcOrd="1" destOrd="0" presId="urn:microsoft.com/office/officeart/2005/8/layout/pyramid3"/>
    <dgm:cxn modelId="{0ED09B7C-A381-4B99-9BA4-75B3250DC9E9}" srcId="{E911C8F0-A6BF-4E06-99C6-1AD8BCFE8EE5}" destId="{6750A997-2504-43CC-ADEB-232F71C44D5A}" srcOrd="3" destOrd="0" parTransId="{DCD77744-7082-4CE1-8B74-484770EC6C03}" sibTransId="{A818FBFD-266D-4510-9E36-8A40622BA8BD}"/>
    <dgm:cxn modelId="{6BDEA7EB-F354-481E-9E61-2E419F2BC4C9}" srcId="{E911C8F0-A6BF-4E06-99C6-1AD8BCFE8EE5}" destId="{195DF055-AD92-4F11-B910-B415E6DD3D0A}" srcOrd="2" destOrd="0" parTransId="{568C8498-7EAC-4029-AC65-F9DDDE9272B6}" sibTransId="{B5143D5F-64F2-48E8-8061-22636FD6988E}"/>
    <dgm:cxn modelId="{80F9CEA4-695F-4891-BB8B-7804694051AE}" type="presOf" srcId="{195DF055-AD92-4F11-B910-B415E6DD3D0A}" destId="{3A133682-3E22-4F11-AD69-5FC57939E338}" srcOrd="0" destOrd="0" presId="urn:microsoft.com/office/officeart/2005/8/layout/pyramid3"/>
    <dgm:cxn modelId="{543FB3A0-6B19-46F2-9129-0DDEB65F142F}" type="presOf" srcId="{7AAE853E-72A7-40A0-B677-6549A0F926CF}" destId="{B01035A0-87B9-4F11-8463-89E47F7C5A03}" srcOrd="1" destOrd="0" presId="urn:microsoft.com/office/officeart/2005/8/layout/pyramid3"/>
    <dgm:cxn modelId="{65FCD3A5-94A8-4977-8954-2C415ED0178D}" srcId="{E911C8F0-A6BF-4E06-99C6-1AD8BCFE8EE5}" destId="{32D2FC9F-257E-47A5-A5B0-BAC6242167B3}" srcOrd="0" destOrd="0" parTransId="{247C897A-A492-4C08-B540-DFF2C9374E3E}" sibTransId="{CDA944EE-CDB5-4319-A9B8-C324F5ED0430}"/>
    <dgm:cxn modelId="{4A9193D5-A123-472C-A769-7C568F9C66BE}" srcId="{E911C8F0-A6BF-4E06-99C6-1AD8BCFE8EE5}" destId="{142ED7F9-B745-474B-AE99-4BC2C7A2D0E5}" srcOrd="1" destOrd="0" parTransId="{960904D7-1DFD-4416-BD6A-CD0D3EACA8FC}" sibTransId="{B08163D0-23F6-4566-83D8-2E4AA0726EF6}"/>
    <dgm:cxn modelId="{516A0231-E998-423C-AFCE-BDEFA5886245}" type="presOf" srcId="{6750A997-2504-43CC-ADEB-232F71C44D5A}" destId="{1F5B4197-10FE-48B0-AF22-9DA35C0C22AC}" srcOrd="0" destOrd="0" presId="urn:microsoft.com/office/officeart/2005/8/layout/pyramid3"/>
    <dgm:cxn modelId="{52F149DE-CE7E-42D1-8C2D-A995519F49EF}" type="presOf" srcId="{E911C8F0-A6BF-4E06-99C6-1AD8BCFE8EE5}" destId="{05EC41BD-ACD3-45E6-A3D7-B92974C87B19}" srcOrd="0" destOrd="0" presId="urn:microsoft.com/office/officeart/2005/8/layout/pyramid3"/>
    <dgm:cxn modelId="{E99A29A8-9C48-4AB9-B20A-A48B7EF78466}" type="presOf" srcId="{7AAE853E-72A7-40A0-B677-6549A0F926CF}" destId="{08C8CD0C-CCC3-4D82-ACD7-ECD176C729A0}" srcOrd="0" destOrd="0" presId="urn:microsoft.com/office/officeart/2005/8/layout/pyramid3"/>
    <dgm:cxn modelId="{1B06C609-44C5-4B9E-AE6F-A4386FAC9781}" type="presParOf" srcId="{05EC41BD-ACD3-45E6-A3D7-B92974C87B19}" destId="{C10D2F25-8AF5-4423-93C3-8E777AC5B9FD}" srcOrd="0" destOrd="0" presId="urn:microsoft.com/office/officeart/2005/8/layout/pyramid3"/>
    <dgm:cxn modelId="{79902417-97B5-4F8E-AA5E-961F8F7453F0}" type="presParOf" srcId="{C10D2F25-8AF5-4423-93C3-8E777AC5B9FD}" destId="{D32C95DE-1A55-4108-8126-98945E7F4F8B}" srcOrd="0" destOrd="0" presId="urn:microsoft.com/office/officeart/2005/8/layout/pyramid3"/>
    <dgm:cxn modelId="{2E1FC367-696E-4CD8-A688-7328526D26EE}" type="presParOf" srcId="{C10D2F25-8AF5-4423-93C3-8E777AC5B9FD}" destId="{6DC9D6FE-BEE9-49B0-BFBB-CEBCAAC83825}" srcOrd="1" destOrd="0" presId="urn:microsoft.com/office/officeart/2005/8/layout/pyramid3"/>
    <dgm:cxn modelId="{0524ADDD-18F5-4C74-963A-4CE495FFC9CB}" type="presParOf" srcId="{05EC41BD-ACD3-45E6-A3D7-B92974C87B19}" destId="{92962809-2821-400C-BBC2-0B8C8B80E13B}" srcOrd="1" destOrd="0" presId="urn:microsoft.com/office/officeart/2005/8/layout/pyramid3"/>
    <dgm:cxn modelId="{37F7A2F6-01B5-45AB-B317-27CA7723927B}" type="presParOf" srcId="{92962809-2821-400C-BBC2-0B8C8B80E13B}" destId="{1548AC4F-01B4-4512-9AB0-4D016757B32C}" srcOrd="0" destOrd="0" presId="urn:microsoft.com/office/officeart/2005/8/layout/pyramid3"/>
    <dgm:cxn modelId="{5D161934-1FF8-438D-A0D7-75BA3420D779}" type="presParOf" srcId="{92962809-2821-400C-BBC2-0B8C8B80E13B}" destId="{4F1343CC-280A-499C-944A-FE5DA059912E}" srcOrd="1" destOrd="0" presId="urn:microsoft.com/office/officeart/2005/8/layout/pyramid3"/>
    <dgm:cxn modelId="{CEE8A017-CE67-4D9B-9789-BC1F4053F4E5}" type="presParOf" srcId="{05EC41BD-ACD3-45E6-A3D7-B92974C87B19}" destId="{B1FB8A57-F78B-4873-AE44-1ECF8EA03286}" srcOrd="2" destOrd="0" presId="urn:microsoft.com/office/officeart/2005/8/layout/pyramid3"/>
    <dgm:cxn modelId="{2FA19697-5005-49DC-A0AF-7F4A126674A4}" type="presParOf" srcId="{B1FB8A57-F78B-4873-AE44-1ECF8EA03286}" destId="{3A133682-3E22-4F11-AD69-5FC57939E338}" srcOrd="0" destOrd="0" presId="urn:microsoft.com/office/officeart/2005/8/layout/pyramid3"/>
    <dgm:cxn modelId="{B227AB67-01E0-4A33-A0EA-4F3BC79458E6}" type="presParOf" srcId="{B1FB8A57-F78B-4873-AE44-1ECF8EA03286}" destId="{BB079DA6-6122-43AB-ACAE-6BCDC4239CFE}" srcOrd="1" destOrd="0" presId="urn:microsoft.com/office/officeart/2005/8/layout/pyramid3"/>
    <dgm:cxn modelId="{29B157C1-424F-4CDC-BB63-E23A05DC9DDB}" type="presParOf" srcId="{05EC41BD-ACD3-45E6-A3D7-B92974C87B19}" destId="{33B8A2DE-92A5-4621-A6FB-72364AA53883}" srcOrd="3" destOrd="0" presId="urn:microsoft.com/office/officeart/2005/8/layout/pyramid3"/>
    <dgm:cxn modelId="{8A5472A7-C8E2-4704-AAD0-4C885B090C45}" type="presParOf" srcId="{33B8A2DE-92A5-4621-A6FB-72364AA53883}" destId="{1F5B4197-10FE-48B0-AF22-9DA35C0C22AC}" srcOrd="0" destOrd="0" presId="urn:microsoft.com/office/officeart/2005/8/layout/pyramid3"/>
    <dgm:cxn modelId="{DDC1CABC-0C05-4848-83A9-E03A6C674C7F}" type="presParOf" srcId="{33B8A2DE-92A5-4621-A6FB-72364AA53883}" destId="{26903FF4-525C-4E92-AF34-6DB3DE601A9C}" srcOrd="1" destOrd="0" presId="urn:microsoft.com/office/officeart/2005/8/layout/pyramid3"/>
    <dgm:cxn modelId="{B1E68DD9-9EE7-416A-AD17-68D5EB8AB408}" type="presParOf" srcId="{05EC41BD-ACD3-45E6-A3D7-B92974C87B19}" destId="{C663576F-96D6-4A60-999D-54C60D9EA977}" srcOrd="4" destOrd="0" presId="urn:microsoft.com/office/officeart/2005/8/layout/pyramid3"/>
    <dgm:cxn modelId="{F60A1E21-967F-43D3-9425-F182313C435A}" type="presParOf" srcId="{C663576F-96D6-4A60-999D-54C60D9EA977}" destId="{08C8CD0C-CCC3-4D82-ACD7-ECD176C729A0}" srcOrd="0" destOrd="0" presId="urn:microsoft.com/office/officeart/2005/8/layout/pyramid3"/>
    <dgm:cxn modelId="{30F01267-AA62-4912-8FEB-D6D4A25E4CF8}" type="presParOf" srcId="{C663576F-96D6-4A60-999D-54C60D9EA977}" destId="{B01035A0-87B9-4F11-8463-89E47F7C5A0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10111C6-6F65-4590-8B91-1FF5499D327E}"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8C3A202D-FEBB-47E2-8496-0591F1632EE0}">
      <dgm:prSet phldrT="[Text]"/>
      <dgm:spPr>
        <a:gradFill rotWithShape="0">
          <a:gsLst>
            <a:gs pos="0">
              <a:srgbClr val="FF3399"/>
            </a:gs>
            <a:gs pos="25000">
              <a:srgbClr val="FF6633"/>
            </a:gs>
            <a:gs pos="50000">
              <a:srgbClr val="FFFF00"/>
            </a:gs>
            <a:gs pos="75000">
              <a:srgbClr val="01A78F"/>
            </a:gs>
            <a:gs pos="100000">
              <a:srgbClr val="3366FF"/>
            </a:gs>
          </a:gsLst>
          <a:lin ang="16200000" scaled="0"/>
        </a:gradFill>
      </dgm:spPr>
      <dgm:t>
        <a:bodyPr/>
        <a:lstStyle/>
        <a:p>
          <a:r>
            <a:rPr lang="en-US" b="1" dirty="0" smtClean="0">
              <a:solidFill>
                <a:schemeClr val="tx1"/>
              </a:solidFill>
            </a:rPr>
            <a:t>Bridgeport school, ages 5-8, autism diagnosis</a:t>
          </a:r>
          <a:endParaRPr lang="en-US" b="1" dirty="0">
            <a:solidFill>
              <a:schemeClr val="tx1"/>
            </a:solidFill>
          </a:endParaRPr>
        </a:p>
      </dgm:t>
    </dgm:pt>
    <dgm:pt modelId="{01C48D09-07A8-4421-AFAD-ABCE92610697}" type="parTrans" cxnId="{E62DF92F-35DA-44DD-9794-BF757364652E}">
      <dgm:prSet/>
      <dgm:spPr/>
      <dgm:t>
        <a:bodyPr/>
        <a:lstStyle/>
        <a:p>
          <a:endParaRPr lang="en-US"/>
        </a:p>
      </dgm:t>
    </dgm:pt>
    <dgm:pt modelId="{2A526B9C-BBC1-4157-81DA-270EA536A858}" type="sibTrans" cxnId="{E62DF92F-35DA-44DD-9794-BF757364652E}">
      <dgm:prSet/>
      <dgm:spPr/>
      <dgm:t>
        <a:bodyPr/>
        <a:lstStyle/>
        <a:p>
          <a:endParaRPr lang="en-US"/>
        </a:p>
      </dgm:t>
    </dgm:pt>
    <dgm:pt modelId="{6735D31F-D209-4181-8596-EDC01B006C87}">
      <dgm:prSet phldrT="[Text]"/>
      <dgm:spPr>
        <a:solidFill>
          <a:srgbClr val="0099FF"/>
        </a:solidFill>
      </dgm:spPr>
      <dgm:t>
        <a:bodyPr/>
        <a:lstStyle/>
        <a:p>
          <a:r>
            <a:rPr lang="en-US" b="1" dirty="0" smtClean="0">
              <a:solidFill>
                <a:schemeClr val="tx1"/>
              </a:solidFill>
            </a:rPr>
            <a:t>SENSORY Challenges</a:t>
          </a:r>
          <a:endParaRPr lang="en-US" b="1" dirty="0">
            <a:solidFill>
              <a:schemeClr val="tx1"/>
            </a:solidFill>
          </a:endParaRPr>
        </a:p>
      </dgm:t>
    </dgm:pt>
    <dgm:pt modelId="{4FB39676-41D4-45C2-998A-030F273958EE}" type="parTrans" cxnId="{321E8431-8832-4786-BD72-CE59E19FD63B}">
      <dgm:prSet/>
      <dgm:spPr/>
      <dgm:t>
        <a:bodyPr/>
        <a:lstStyle/>
        <a:p>
          <a:endParaRPr lang="en-US"/>
        </a:p>
      </dgm:t>
    </dgm:pt>
    <dgm:pt modelId="{8BA07363-F33B-4684-8C0A-5486C220DD54}" type="sibTrans" cxnId="{321E8431-8832-4786-BD72-CE59E19FD63B}">
      <dgm:prSet/>
      <dgm:spPr/>
      <dgm:t>
        <a:bodyPr/>
        <a:lstStyle/>
        <a:p>
          <a:endParaRPr lang="en-US"/>
        </a:p>
      </dgm:t>
    </dgm:pt>
    <dgm:pt modelId="{FF616A5B-382A-4E6F-8A3C-E735148DE6E7}">
      <dgm:prSet phldrT="[Text]"/>
      <dgm:spPr>
        <a:solidFill>
          <a:srgbClr val="FF33CC"/>
        </a:solidFill>
      </dgm:spPr>
      <dgm:t>
        <a:bodyPr/>
        <a:lstStyle/>
        <a:p>
          <a:r>
            <a:rPr lang="en-US" b="1" dirty="0" smtClean="0">
              <a:solidFill>
                <a:schemeClr val="tx1"/>
              </a:solidFill>
            </a:rPr>
            <a:t>PARS</a:t>
          </a:r>
          <a:endParaRPr lang="en-US" b="1" dirty="0">
            <a:solidFill>
              <a:schemeClr val="tx1"/>
            </a:solidFill>
          </a:endParaRPr>
        </a:p>
      </dgm:t>
    </dgm:pt>
    <dgm:pt modelId="{9557BB87-DD0A-495E-855B-6C69586C5C5E}" type="parTrans" cxnId="{AEB683BA-1152-4937-BAD7-B82D3AED25D1}">
      <dgm:prSet/>
      <dgm:spPr/>
      <dgm:t>
        <a:bodyPr/>
        <a:lstStyle/>
        <a:p>
          <a:endParaRPr lang="en-US"/>
        </a:p>
      </dgm:t>
    </dgm:pt>
    <dgm:pt modelId="{F2480F45-0067-45F3-9AB0-DA0C4537F682}" type="sibTrans" cxnId="{AEB683BA-1152-4937-BAD7-B82D3AED25D1}">
      <dgm:prSet/>
      <dgm:spPr/>
      <dgm:t>
        <a:bodyPr/>
        <a:lstStyle/>
        <a:p>
          <a:endParaRPr lang="en-US"/>
        </a:p>
      </dgm:t>
    </dgm:pt>
    <dgm:pt modelId="{02B0D903-0C84-4B4E-89F5-ECCBCF824DF1}">
      <dgm:prSet phldrT="[Text]"/>
      <dgm:spPr>
        <a:solidFill>
          <a:srgbClr val="FF9900"/>
        </a:solidFill>
      </dgm:spPr>
      <dgm:t>
        <a:bodyPr/>
        <a:lstStyle/>
        <a:p>
          <a:r>
            <a:rPr lang="en-US" b="1" dirty="0" smtClean="0">
              <a:solidFill>
                <a:schemeClr val="tx1"/>
              </a:solidFill>
            </a:rPr>
            <a:t>CBCL</a:t>
          </a:r>
          <a:endParaRPr lang="en-US" b="1" dirty="0">
            <a:solidFill>
              <a:schemeClr val="tx1"/>
            </a:solidFill>
          </a:endParaRPr>
        </a:p>
      </dgm:t>
    </dgm:pt>
    <dgm:pt modelId="{619E7219-2BFD-42BB-A000-752B0B02AD93}" type="parTrans" cxnId="{7F94C9D8-659B-4F3E-BA37-B80892C5BBE3}">
      <dgm:prSet/>
      <dgm:spPr/>
      <dgm:t>
        <a:bodyPr/>
        <a:lstStyle/>
        <a:p>
          <a:endParaRPr lang="en-US"/>
        </a:p>
      </dgm:t>
    </dgm:pt>
    <dgm:pt modelId="{78B6387F-06AF-484D-86B5-209ECCE1F96D}" type="sibTrans" cxnId="{7F94C9D8-659B-4F3E-BA37-B80892C5BBE3}">
      <dgm:prSet/>
      <dgm:spPr/>
      <dgm:t>
        <a:bodyPr/>
        <a:lstStyle/>
        <a:p>
          <a:endParaRPr lang="en-US"/>
        </a:p>
      </dgm:t>
    </dgm:pt>
    <dgm:pt modelId="{DE21BE39-17C6-48DF-8924-540BA2C7B041}">
      <dgm:prSet/>
      <dgm:spPr>
        <a:solidFill>
          <a:srgbClr val="FF0000"/>
        </a:solidFill>
      </dgm:spPr>
      <dgm:t>
        <a:bodyPr/>
        <a:lstStyle/>
        <a:p>
          <a:r>
            <a:rPr lang="en-US" b="1" dirty="0" smtClean="0">
              <a:solidFill>
                <a:schemeClr val="tx1"/>
              </a:solidFill>
            </a:rPr>
            <a:t>CBCL-TRF</a:t>
          </a:r>
          <a:endParaRPr lang="en-US" b="1" dirty="0">
            <a:solidFill>
              <a:schemeClr val="tx1"/>
            </a:solidFill>
          </a:endParaRPr>
        </a:p>
      </dgm:t>
    </dgm:pt>
    <dgm:pt modelId="{86B017FA-12E2-43B0-8B9D-67B4B9823DCC}" type="parTrans" cxnId="{1964CC99-54BB-4196-93E0-674B98582002}">
      <dgm:prSet/>
      <dgm:spPr/>
    </dgm:pt>
    <dgm:pt modelId="{2A993E4F-B8F1-45F6-83E7-DBED887532F8}" type="sibTrans" cxnId="{1964CC99-54BB-4196-93E0-674B98582002}">
      <dgm:prSet/>
      <dgm:spPr/>
    </dgm:pt>
    <dgm:pt modelId="{66E03B32-B817-4E6B-8005-4459AA0BC5C7}">
      <dgm:prSet/>
      <dgm:spPr>
        <a:solidFill>
          <a:srgbClr val="66FF33"/>
        </a:solidFill>
      </dgm:spPr>
      <dgm:t>
        <a:bodyPr/>
        <a:lstStyle/>
        <a:p>
          <a:r>
            <a:rPr lang="en-US" b="1" dirty="0" err="1" smtClean="0">
              <a:solidFill>
                <a:schemeClr val="tx1"/>
              </a:solidFill>
            </a:rPr>
            <a:t>Peds</a:t>
          </a:r>
          <a:r>
            <a:rPr lang="en-US" b="1" dirty="0" smtClean="0">
              <a:solidFill>
                <a:schemeClr val="tx1"/>
              </a:solidFill>
            </a:rPr>
            <a:t> </a:t>
          </a:r>
          <a:r>
            <a:rPr lang="en-US" b="1" dirty="0" err="1" smtClean="0">
              <a:solidFill>
                <a:schemeClr val="tx1"/>
              </a:solidFill>
            </a:rPr>
            <a:t>QoL</a:t>
          </a:r>
          <a:endParaRPr lang="en-US" b="1" dirty="0">
            <a:solidFill>
              <a:schemeClr val="tx1"/>
            </a:solidFill>
          </a:endParaRPr>
        </a:p>
      </dgm:t>
    </dgm:pt>
    <dgm:pt modelId="{F0A261ED-C30F-4B85-BAEF-0247A75589C6}" type="parTrans" cxnId="{8212A40F-D94E-44C3-A15E-B0DBF8E8D5D0}">
      <dgm:prSet/>
      <dgm:spPr/>
    </dgm:pt>
    <dgm:pt modelId="{DE381CF8-CB76-4469-A247-668FBAF94ED4}" type="sibTrans" cxnId="{8212A40F-D94E-44C3-A15E-B0DBF8E8D5D0}">
      <dgm:prSet/>
      <dgm:spPr/>
    </dgm:pt>
    <dgm:pt modelId="{7A12B518-09B0-4324-9703-470198BFE57B}" type="pres">
      <dgm:prSet presAssocID="{C10111C6-6F65-4590-8B91-1FF5499D327E}" presName="composite" presStyleCnt="0">
        <dgm:presLayoutVars>
          <dgm:chMax val="1"/>
          <dgm:dir/>
          <dgm:resizeHandles val="exact"/>
        </dgm:presLayoutVars>
      </dgm:prSet>
      <dgm:spPr/>
      <dgm:t>
        <a:bodyPr/>
        <a:lstStyle/>
        <a:p>
          <a:endParaRPr lang="en-US"/>
        </a:p>
      </dgm:t>
    </dgm:pt>
    <dgm:pt modelId="{B4CD729C-040A-408F-85C3-992ECA04C88A}" type="pres">
      <dgm:prSet presAssocID="{8C3A202D-FEBB-47E2-8496-0591F1632EE0}" presName="roof" presStyleLbl="dkBgShp" presStyleIdx="0" presStyleCnt="2"/>
      <dgm:spPr/>
      <dgm:t>
        <a:bodyPr/>
        <a:lstStyle/>
        <a:p>
          <a:endParaRPr lang="en-US"/>
        </a:p>
      </dgm:t>
    </dgm:pt>
    <dgm:pt modelId="{D7A5E7CB-5BAD-4FB3-A4AC-7B0737005985}" type="pres">
      <dgm:prSet presAssocID="{8C3A202D-FEBB-47E2-8496-0591F1632EE0}" presName="pillars" presStyleCnt="0"/>
      <dgm:spPr/>
    </dgm:pt>
    <dgm:pt modelId="{F10EBC8D-D84C-4D48-ABD9-B87C855F64D3}" type="pres">
      <dgm:prSet presAssocID="{8C3A202D-FEBB-47E2-8496-0591F1632EE0}" presName="pillar1" presStyleLbl="node1" presStyleIdx="0" presStyleCnt="5">
        <dgm:presLayoutVars>
          <dgm:bulletEnabled val="1"/>
        </dgm:presLayoutVars>
      </dgm:prSet>
      <dgm:spPr/>
      <dgm:t>
        <a:bodyPr/>
        <a:lstStyle/>
        <a:p>
          <a:endParaRPr lang="en-US"/>
        </a:p>
      </dgm:t>
    </dgm:pt>
    <dgm:pt modelId="{0F27D4EF-A28B-4B00-8CB1-5A71DEE0AE49}" type="pres">
      <dgm:prSet presAssocID="{FF616A5B-382A-4E6F-8A3C-E735148DE6E7}" presName="pillarX" presStyleLbl="node1" presStyleIdx="1" presStyleCnt="5">
        <dgm:presLayoutVars>
          <dgm:bulletEnabled val="1"/>
        </dgm:presLayoutVars>
      </dgm:prSet>
      <dgm:spPr/>
      <dgm:t>
        <a:bodyPr/>
        <a:lstStyle/>
        <a:p>
          <a:endParaRPr lang="en-US"/>
        </a:p>
      </dgm:t>
    </dgm:pt>
    <dgm:pt modelId="{AF0079A5-317A-4E65-8814-7585843C0986}" type="pres">
      <dgm:prSet presAssocID="{02B0D903-0C84-4B4E-89F5-ECCBCF824DF1}" presName="pillarX" presStyleLbl="node1" presStyleIdx="2" presStyleCnt="5">
        <dgm:presLayoutVars>
          <dgm:bulletEnabled val="1"/>
        </dgm:presLayoutVars>
      </dgm:prSet>
      <dgm:spPr/>
      <dgm:t>
        <a:bodyPr/>
        <a:lstStyle/>
        <a:p>
          <a:endParaRPr lang="en-US"/>
        </a:p>
      </dgm:t>
    </dgm:pt>
    <dgm:pt modelId="{7006C349-413E-4D2D-9560-49CE3BAE7C77}" type="pres">
      <dgm:prSet presAssocID="{DE21BE39-17C6-48DF-8924-540BA2C7B041}" presName="pillarX" presStyleLbl="node1" presStyleIdx="3" presStyleCnt="5">
        <dgm:presLayoutVars>
          <dgm:bulletEnabled val="1"/>
        </dgm:presLayoutVars>
      </dgm:prSet>
      <dgm:spPr/>
      <dgm:t>
        <a:bodyPr/>
        <a:lstStyle/>
        <a:p>
          <a:endParaRPr lang="en-US"/>
        </a:p>
      </dgm:t>
    </dgm:pt>
    <dgm:pt modelId="{35D6DF4C-C553-48F8-96D6-AF62189256C9}" type="pres">
      <dgm:prSet presAssocID="{66E03B32-B817-4E6B-8005-4459AA0BC5C7}" presName="pillarX" presStyleLbl="node1" presStyleIdx="4" presStyleCnt="5">
        <dgm:presLayoutVars>
          <dgm:bulletEnabled val="1"/>
        </dgm:presLayoutVars>
      </dgm:prSet>
      <dgm:spPr/>
      <dgm:t>
        <a:bodyPr/>
        <a:lstStyle/>
        <a:p>
          <a:endParaRPr lang="en-US"/>
        </a:p>
      </dgm:t>
    </dgm:pt>
    <dgm:pt modelId="{81AD9875-C0A7-485E-AEDE-FD5533C77638}" type="pres">
      <dgm:prSet presAssocID="{8C3A202D-FEBB-47E2-8496-0591F1632EE0}" presName="base" presStyleLbl="dkBgShp" presStyleIdx="1" presStyleCnt="2"/>
      <dgm:spPr>
        <a:gradFill rotWithShape="0">
          <a:gsLst>
            <a:gs pos="0">
              <a:srgbClr val="FF3399"/>
            </a:gs>
            <a:gs pos="25000">
              <a:srgbClr val="FF6633"/>
            </a:gs>
            <a:gs pos="50000">
              <a:srgbClr val="FFFF00"/>
            </a:gs>
            <a:gs pos="75000">
              <a:srgbClr val="01A78F"/>
            </a:gs>
            <a:gs pos="100000">
              <a:srgbClr val="3366FF"/>
            </a:gs>
          </a:gsLst>
          <a:lin ang="16200000" scaled="0"/>
        </a:gradFill>
      </dgm:spPr>
    </dgm:pt>
  </dgm:ptLst>
  <dgm:cxnLst>
    <dgm:cxn modelId="{C8438CED-F3DD-445C-A930-E16BF1E69378}" type="presOf" srcId="{DE21BE39-17C6-48DF-8924-540BA2C7B041}" destId="{7006C349-413E-4D2D-9560-49CE3BAE7C77}" srcOrd="0" destOrd="0" presId="urn:microsoft.com/office/officeart/2005/8/layout/hList3"/>
    <dgm:cxn modelId="{D0EA060B-2DD0-4AF4-83C1-FA4BB4DC4231}" type="presOf" srcId="{FF616A5B-382A-4E6F-8A3C-E735148DE6E7}" destId="{0F27D4EF-A28B-4B00-8CB1-5A71DEE0AE49}" srcOrd="0" destOrd="0" presId="urn:microsoft.com/office/officeart/2005/8/layout/hList3"/>
    <dgm:cxn modelId="{8212A40F-D94E-44C3-A15E-B0DBF8E8D5D0}" srcId="{8C3A202D-FEBB-47E2-8496-0591F1632EE0}" destId="{66E03B32-B817-4E6B-8005-4459AA0BC5C7}" srcOrd="4" destOrd="0" parTransId="{F0A261ED-C30F-4B85-BAEF-0247A75589C6}" sibTransId="{DE381CF8-CB76-4469-A247-668FBAF94ED4}"/>
    <dgm:cxn modelId="{FC9A0838-CAAB-46DE-9356-0796DECD2EE9}" type="presOf" srcId="{8C3A202D-FEBB-47E2-8496-0591F1632EE0}" destId="{B4CD729C-040A-408F-85C3-992ECA04C88A}" srcOrd="0" destOrd="0" presId="urn:microsoft.com/office/officeart/2005/8/layout/hList3"/>
    <dgm:cxn modelId="{898BF132-EE62-45FC-9E37-F23BAEA06164}" type="presOf" srcId="{66E03B32-B817-4E6B-8005-4459AA0BC5C7}" destId="{35D6DF4C-C553-48F8-96D6-AF62189256C9}" srcOrd="0" destOrd="0" presId="urn:microsoft.com/office/officeart/2005/8/layout/hList3"/>
    <dgm:cxn modelId="{321E8431-8832-4786-BD72-CE59E19FD63B}" srcId="{8C3A202D-FEBB-47E2-8496-0591F1632EE0}" destId="{6735D31F-D209-4181-8596-EDC01B006C87}" srcOrd="0" destOrd="0" parTransId="{4FB39676-41D4-45C2-998A-030F273958EE}" sibTransId="{8BA07363-F33B-4684-8C0A-5486C220DD54}"/>
    <dgm:cxn modelId="{102961E3-A7EF-43BB-9388-F86651A99685}" type="presOf" srcId="{6735D31F-D209-4181-8596-EDC01B006C87}" destId="{F10EBC8D-D84C-4D48-ABD9-B87C855F64D3}" srcOrd="0" destOrd="0" presId="urn:microsoft.com/office/officeart/2005/8/layout/hList3"/>
    <dgm:cxn modelId="{DEFEEEE6-4679-4258-97D1-339E1902260D}" type="presOf" srcId="{C10111C6-6F65-4590-8B91-1FF5499D327E}" destId="{7A12B518-09B0-4324-9703-470198BFE57B}" srcOrd="0" destOrd="0" presId="urn:microsoft.com/office/officeart/2005/8/layout/hList3"/>
    <dgm:cxn modelId="{1964CC99-54BB-4196-93E0-674B98582002}" srcId="{8C3A202D-FEBB-47E2-8496-0591F1632EE0}" destId="{DE21BE39-17C6-48DF-8924-540BA2C7B041}" srcOrd="3" destOrd="0" parTransId="{86B017FA-12E2-43B0-8B9D-67B4B9823DCC}" sibTransId="{2A993E4F-B8F1-45F6-83E7-DBED887532F8}"/>
    <dgm:cxn modelId="{AEB683BA-1152-4937-BAD7-B82D3AED25D1}" srcId="{8C3A202D-FEBB-47E2-8496-0591F1632EE0}" destId="{FF616A5B-382A-4E6F-8A3C-E735148DE6E7}" srcOrd="1" destOrd="0" parTransId="{9557BB87-DD0A-495E-855B-6C69586C5C5E}" sibTransId="{F2480F45-0067-45F3-9AB0-DA0C4537F682}"/>
    <dgm:cxn modelId="{7F94C9D8-659B-4F3E-BA37-B80892C5BBE3}" srcId="{8C3A202D-FEBB-47E2-8496-0591F1632EE0}" destId="{02B0D903-0C84-4B4E-89F5-ECCBCF824DF1}" srcOrd="2" destOrd="0" parTransId="{619E7219-2BFD-42BB-A000-752B0B02AD93}" sibTransId="{78B6387F-06AF-484D-86B5-209ECCE1F96D}"/>
    <dgm:cxn modelId="{2B0EC097-1953-4665-B70E-C1B917A893E9}" type="presOf" srcId="{02B0D903-0C84-4B4E-89F5-ECCBCF824DF1}" destId="{AF0079A5-317A-4E65-8814-7585843C0986}" srcOrd="0" destOrd="0" presId="urn:microsoft.com/office/officeart/2005/8/layout/hList3"/>
    <dgm:cxn modelId="{E62DF92F-35DA-44DD-9794-BF757364652E}" srcId="{C10111C6-6F65-4590-8B91-1FF5499D327E}" destId="{8C3A202D-FEBB-47E2-8496-0591F1632EE0}" srcOrd="0" destOrd="0" parTransId="{01C48D09-07A8-4421-AFAD-ABCE92610697}" sibTransId="{2A526B9C-BBC1-4157-81DA-270EA536A858}"/>
    <dgm:cxn modelId="{97B20617-DD5C-46F0-8226-646868A1B2C0}" type="presParOf" srcId="{7A12B518-09B0-4324-9703-470198BFE57B}" destId="{B4CD729C-040A-408F-85C3-992ECA04C88A}" srcOrd="0" destOrd="0" presId="urn:microsoft.com/office/officeart/2005/8/layout/hList3"/>
    <dgm:cxn modelId="{A6C84145-A01F-4CBD-BF9F-F9DE1F7BC00D}" type="presParOf" srcId="{7A12B518-09B0-4324-9703-470198BFE57B}" destId="{D7A5E7CB-5BAD-4FB3-A4AC-7B0737005985}" srcOrd="1" destOrd="0" presId="urn:microsoft.com/office/officeart/2005/8/layout/hList3"/>
    <dgm:cxn modelId="{3B7D579A-60EA-4966-A9EA-46D5AFC82C15}" type="presParOf" srcId="{D7A5E7CB-5BAD-4FB3-A4AC-7B0737005985}" destId="{F10EBC8D-D84C-4D48-ABD9-B87C855F64D3}" srcOrd="0" destOrd="0" presId="urn:microsoft.com/office/officeart/2005/8/layout/hList3"/>
    <dgm:cxn modelId="{319AFF97-4376-4311-BB93-6279D37FEE67}" type="presParOf" srcId="{D7A5E7CB-5BAD-4FB3-A4AC-7B0737005985}" destId="{0F27D4EF-A28B-4B00-8CB1-5A71DEE0AE49}" srcOrd="1" destOrd="0" presId="urn:microsoft.com/office/officeart/2005/8/layout/hList3"/>
    <dgm:cxn modelId="{7CFACAA8-44CD-4BE0-8575-2E63C4911900}" type="presParOf" srcId="{D7A5E7CB-5BAD-4FB3-A4AC-7B0737005985}" destId="{AF0079A5-317A-4E65-8814-7585843C0986}" srcOrd="2" destOrd="0" presId="urn:microsoft.com/office/officeart/2005/8/layout/hList3"/>
    <dgm:cxn modelId="{DDD008E7-40C3-431D-ADE8-2383EA67FB0F}" type="presParOf" srcId="{D7A5E7CB-5BAD-4FB3-A4AC-7B0737005985}" destId="{7006C349-413E-4D2D-9560-49CE3BAE7C77}" srcOrd="3" destOrd="0" presId="urn:microsoft.com/office/officeart/2005/8/layout/hList3"/>
    <dgm:cxn modelId="{060138E3-0661-4889-AF78-523FE03AD5FC}" type="presParOf" srcId="{D7A5E7CB-5BAD-4FB3-A4AC-7B0737005985}" destId="{35D6DF4C-C553-48F8-96D6-AF62189256C9}" srcOrd="4" destOrd="0" presId="urn:microsoft.com/office/officeart/2005/8/layout/hList3"/>
    <dgm:cxn modelId="{FA41ED9C-1DEE-4D81-90B1-96426D78AFCA}" type="presParOf" srcId="{7A12B518-09B0-4324-9703-470198BFE57B}" destId="{81AD9875-C0A7-485E-AEDE-FD5533C7763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D729C-040A-408F-85C3-992ECA04C88A}">
      <dsp:nvSpPr>
        <dsp:cNvPr id="0" name=""/>
        <dsp:cNvSpPr/>
      </dsp:nvSpPr>
      <dsp:spPr>
        <a:xfrm>
          <a:off x="0" y="0"/>
          <a:ext cx="9042400" cy="1413510"/>
        </a:xfrm>
        <a:prstGeom prst="rect">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b="1" kern="1200" dirty="0" smtClean="0">
              <a:solidFill>
                <a:schemeClr val="tx1"/>
              </a:solidFill>
            </a:rPr>
            <a:t>Bridgeport school, ages 5-8, autism diagnosis</a:t>
          </a:r>
          <a:endParaRPr lang="en-US" sz="3900" b="1" kern="1200" dirty="0">
            <a:solidFill>
              <a:schemeClr val="tx1"/>
            </a:solidFill>
          </a:endParaRPr>
        </a:p>
      </dsp:txBody>
      <dsp:txXfrm>
        <a:off x="0" y="0"/>
        <a:ext cx="9042400" cy="1413510"/>
      </dsp:txXfrm>
    </dsp:sp>
    <dsp:sp modelId="{F10EBC8D-D84C-4D48-ABD9-B87C855F64D3}">
      <dsp:nvSpPr>
        <dsp:cNvPr id="0" name=""/>
        <dsp:cNvSpPr/>
      </dsp:nvSpPr>
      <dsp:spPr>
        <a:xfrm>
          <a:off x="1103" y="1413510"/>
          <a:ext cx="1808038" cy="2968371"/>
        </a:xfrm>
        <a:prstGeom prst="rect">
          <a:avLst/>
        </a:prstGeom>
        <a:solidFill>
          <a:srgbClr val="00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solidFill>
                <a:schemeClr val="tx1"/>
              </a:solidFill>
            </a:rPr>
            <a:t>Sleep questionnaire</a:t>
          </a:r>
          <a:endParaRPr lang="en-US" sz="2200" b="1" kern="1200" dirty="0">
            <a:solidFill>
              <a:schemeClr val="tx1"/>
            </a:solidFill>
          </a:endParaRPr>
        </a:p>
      </dsp:txBody>
      <dsp:txXfrm>
        <a:off x="1103" y="1413510"/>
        <a:ext cx="1808038" cy="2968371"/>
      </dsp:txXfrm>
    </dsp:sp>
    <dsp:sp modelId="{0F27D4EF-A28B-4B00-8CB1-5A71DEE0AE49}">
      <dsp:nvSpPr>
        <dsp:cNvPr id="0" name=""/>
        <dsp:cNvSpPr/>
      </dsp:nvSpPr>
      <dsp:spPr>
        <a:xfrm>
          <a:off x="1809142" y="1413510"/>
          <a:ext cx="1808038" cy="2968371"/>
        </a:xfrm>
        <a:prstGeom prst="rect">
          <a:avLst/>
        </a:prstGeom>
        <a:solidFill>
          <a:srgbClr val="FF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solidFill>
                <a:schemeClr val="tx1"/>
              </a:solidFill>
            </a:rPr>
            <a:t>PARS</a:t>
          </a:r>
          <a:endParaRPr lang="en-US" sz="2200" b="1" kern="1200" dirty="0">
            <a:solidFill>
              <a:schemeClr val="tx1"/>
            </a:solidFill>
          </a:endParaRPr>
        </a:p>
      </dsp:txBody>
      <dsp:txXfrm>
        <a:off x="1809142" y="1413510"/>
        <a:ext cx="1808038" cy="2968371"/>
      </dsp:txXfrm>
    </dsp:sp>
    <dsp:sp modelId="{AF0079A5-317A-4E65-8814-7585843C0986}">
      <dsp:nvSpPr>
        <dsp:cNvPr id="0" name=""/>
        <dsp:cNvSpPr/>
      </dsp:nvSpPr>
      <dsp:spPr>
        <a:xfrm>
          <a:off x="3617180" y="1413510"/>
          <a:ext cx="1808038" cy="2968371"/>
        </a:xfrm>
        <a:prstGeom prst="rect">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solidFill>
                <a:schemeClr val="tx1"/>
              </a:solidFill>
            </a:rPr>
            <a:t>CBCL</a:t>
          </a:r>
          <a:endParaRPr lang="en-US" sz="2200" b="1" kern="1200" dirty="0">
            <a:solidFill>
              <a:schemeClr val="tx1"/>
            </a:solidFill>
          </a:endParaRPr>
        </a:p>
      </dsp:txBody>
      <dsp:txXfrm>
        <a:off x="3617180" y="1413510"/>
        <a:ext cx="1808038" cy="2968371"/>
      </dsp:txXfrm>
    </dsp:sp>
    <dsp:sp modelId="{7006C349-413E-4D2D-9560-49CE3BAE7C77}">
      <dsp:nvSpPr>
        <dsp:cNvPr id="0" name=""/>
        <dsp:cNvSpPr/>
      </dsp:nvSpPr>
      <dsp:spPr>
        <a:xfrm>
          <a:off x="5425219" y="1413510"/>
          <a:ext cx="1808038" cy="2968371"/>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solidFill>
                <a:schemeClr val="tx1"/>
              </a:solidFill>
            </a:rPr>
            <a:t>CBCL-TRF</a:t>
          </a:r>
          <a:endParaRPr lang="en-US" sz="2200" b="1" kern="1200" dirty="0">
            <a:solidFill>
              <a:schemeClr val="tx1"/>
            </a:solidFill>
          </a:endParaRPr>
        </a:p>
      </dsp:txBody>
      <dsp:txXfrm>
        <a:off x="5425219" y="1413510"/>
        <a:ext cx="1808038" cy="2968371"/>
      </dsp:txXfrm>
    </dsp:sp>
    <dsp:sp modelId="{35D6DF4C-C553-48F8-96D6-AF62189256C9}">
      <dsp:nvSpPr>
        <dsp:cNvPr id="0" name=""/>
        <dsp:cNvSpPr/>
      </dsp:nvSpPr>
      <dsp:spPr>
        <a:xfrm>
          <a:off x="7233257" y="1413510"/>
          <a:ext cx="1808038" cy="2968371"/>
        </a:xfrm>
        <a:prstGeom prst="rect">
          <a:avLst/>
        </a:prstGeom>
        <a:solidFill>
          <a:srgbClr val="66FF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err="1" smtClean="0">
              <a:solidFill>
                <a:schemeClr val="tx1"/>
              </a:solidFill>
            </a:rPr>
            <a:t>Peds</a:t>
          </a:r>
          <a:r>
            <a:rPr lang="en-US" sz="2200" b="1" kern="1200" dirty="0" smtClean="0">
              <a:solidFill>
                <a:schemeClr val="tx1"/>
              </a:solidFill>
            </a:rPr>
            <a:t> </a:t>
          </a:r>
          <a:r>
            <a:rPr lang="en-US" sz="2200" b="1" kern="1200" dirty="0" err="1" smtClean="0">
              <a:solidFill>
                <a:schemeClr val="tx1"/>
              </a:solidFill>
            </a:rPr>
            <a:t>QoL</a:t>
          </a:r>
          <a:endParaRPr lang="en-US" sz="2200" b="1" kern="1200" dirty="0">
            <a:solidFill>
              <a:schemeClr val="tx1"/>
            </a:solidFill>
          </a:endParaRPr>
        </a:p>
      </dsp:txBody>
      <dsp:txXfrm>
        <a:off x="7233257" y="1413510"/>
        <a:ext cx="1808038" cy="2968371"/>
      </dsp:txXfrm>
    </dsp:sp>
    <dsp:sp modelId="{81AD9875-C0A7-485E-AEDE-FD5533C77638}">
      <dsp:nvSpPr>
        <dsp:cNvPr id="0" name=""/>
        <dsp:cNvSpPr/>
      </dsp:nvSpPr>
      <dsp:spPr>
        <a:xfrm>
          <a:off x="0" y="4381881"/>
          <a:ext cx="9042400" cy="329819"/>
        </a:xfrm>
        <a:prstGeom prst="rect">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2C95DE-1A55-4108-8126-98945E7F4F8B}">
      <dsp:nvSpPr>
        <dsp:cNvPr id="0" name=""/>
        <dsp:cNvSpPr/>
      </dsp:nvSpPr>
      <dsp:spPr>
        <a:xfrm rot="10800000">
          <a:off x="0" y="0"/>
          <a:ext cx="9042400" cy="1209046"/>
        </a:xfrm>
        <a:prstGeom prst="trapezoid">
          <a:avLst>
            <a:gd name="adj" fmla="val 95957"/>
          </a:avLst>
        </a:prstGeom>
        <a:gradFill flip="none" rotWithShape="1">
          <a:gsLst>
            <a:gs pos="0">
              <a:srgbClr val="5E9EFF"/>
            </a:gs>
            <a:gs pos="39999">
              <a:srgbClr val="85C2FF"/>
            </a:gs>
            <a:gs pos="70000">
              <a:srgbClr val="C4D6EB"/>
            </a:gs>
            <a:gs pos="100000">
              <a:srgbClr val="FFEBFA"/>
            </a:gs>
          </a:gsLst>
          <a:lin ang="16200000" scaled="0"/>
          <a:tileRect/>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i="1" kern="1200" dirty="0" smtClean="0"/>
            <a:t>Deficits in language, communication, and ritualistic/ repetitive behaviors</a:t>
          </a:r>
          <a:endParaRPr lang="en-US" sz="2600" i="1" kern="1200" dirty="0"/>
        </a:p>
      </dsp:txBody>
      <dsp:txXfrm rot="-10800000">
        <a:off x="1582419" y="0"/>
        <a:ext cx="5877560" cy="1209046"/>
      </dsp:txXfrm>
    </dsp:sp>
    <dsp:sp modelId="{1548AC4F-01B4-4512-9AB0-4D016757B32C}">
      <dsp:nvSpPr>
        <dsp:cNvPr id="0" name=""/>
        <dsp:cNvSpPr/>
      </dsp:nvSpPr>
      <dsp:spPr>
        <a:xfrm rot="10800000">
          <a:off x="1160162" y="1209046"/>
          <a:ext cx="6722074" cy="875663"/>
        </a:xfrm>
        <a:prstGeom prst="trapezoid">
          <a:avLst>
            <a:gd name="adj" fmla="val 95957"/>
          </a:avLst>
        </a:prstGeom>
        <a:solidFill>
          <a:srgbClr val="FF33CC"/>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smtClean="0"/>
            <a:t>ANXIETY</a:t>
          </a:r>
          <a:endParaRPr lang="en-US" sz="2600" b="1" kern="1200" dirty="0"/>
        </a:p>
      </dsp:txBody>
      <dsp:txXfrm rot="-10800000">
        <a:off x="2336525" y="1209046"/>
        <a:ext cx="4369348" cy="875663"/>
      </dsp:txXfrm>
    </dsp:sp>
    <dsp:sp modelId="{3A133682-3E22-4F11-AD69-5FC57939E338}">
      <dsp:nvSpPr>
        <dsp:cNvPr id="0" name=""/>
        <dsp:cNvSpPr/>
      </dsp:nvSpPr>
      <dsp:spPr>
        <a:xfrm rot="10800000">
          <a:off x="2000422" y="2084709"/>
          <a:ext cx="5041555" cy="875663"/>
        </a:xfrm>
        <a:prstGeom prst="trapezoid">
          <a:avLst>
            <a:gd name="adj" fmla="val 95957"/>
          </a:avLst>
        </a:prstGeom>
        <a:gradFill flip="none" rotWithShape="1">
          <a:gsLst>
            <a:gs pos="0">
              <a:srgbClr val="03D4A8"/>
            </a:gs>
            <a:gs pos="25000">
              <a:srgbClr val="21D6E0"/>
            </a:gs>
            <a:gs pos="75000">
              <a:srgbClr val="0087E6"/>
            </a:gs>
            <a:gs pos="100000">
              <a:srgbClr val="005CBF"/>
            </a:gs>
          </a:gsLst>
          <a:lin ang="16200000" scaled="0"/>
          <a:tileRect/>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smtClean="0"/>
            <a:t>SLEEP</a:t>
          </a:r>
          <a:endParaRPr lang="en-US" sz="2600" b="1" kern="1200" dirty="0"/>
        </a:p>
      </dsp:txBody>
      <dsp:txXfrm rot="-10800000">
        <a:off x="2882694" y="2084709"/>
        <a:ext cx="3277011" cy="875663"/>
      </dsp:txXfrm>
    </dsp:sp>
    <dsp:sp modelId="{1F5B4197-10FE-48B0-AF22-9DA35C0C22AC}">
      <dsp:nvSpPr>
        <dsp:cNvPr id="0" name=""/>
        <dsp:cNvSpPr/>
      </dsp:nvSpPr>
      <dsp:spPr>
        <a:xfrm rot="10800000">
          <a:off x="2840681" y="2960373"/>
          <a:ext cx="3361037" cy="875663"/>
        </a:xfrm>
        <a:prstGeom prst="trapezoid">
          <a:avLst>
            <a:gd name="adj" fmla="val 95957"/>
          </a:avLst>
        </a:prstGeom>
        <a:solidFill>
          <a:srgbClr val="FF66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smtClean="0"/>
            <a:t>BEHAVIOR</a:t>
          </a:r>
          <a:endParaRPr lang="en-US" sz="2600" b="1" kern="1200" dirty="0"/>
        </a:p>
      </dsp:txBody>
      <dsp:txXfrm rot="-10800000">
        <a:off x="3428862" y="2960373"/>
        <a:ext cx="2184674" cy="875663"/>
      </dsp:txXfrm>
    </dsp:sp>
    <dsp:sp modelId="{08C8CD0C-CCC3-4D82-ACD7-ECD176C729A0}">
      <dsp:nvSpPr>
        <dsp:cNvPr id="0" name=""/>
        <dsp:cNvSpPr/>
      </dsp:nvSpPr>
      <dsp:spPr>
        <a:xfrm rot="10800000">
          <a:off x="3680940" y="3836036"/>
          <a:ext cx="1680518" cy="875663"/>
        </a:xfrm>
        <a:prstGeom prst="trapezoid">
          <a:avLst>
            <a:gd name="adj" fmla="val 95957"/>
          </a:avLst>
        </a:prstGeom>
        <a:solidFill>
          <a:srgbClr val="FFFF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smtClean="0"/>
            <a:t>ATTENTION</a:t>
          </a:r>
          <a:endParaRPr lang="en-US" sz="2600" b="1" kern="1200" dirty="0"/>
        </a:p>
      </dsp:txBody>
      <dsp:txXfrm rot="-10800000">
        <a:off x="3680940" y="3836036"/>
        <a:ext cx="1680518" cy="87566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D729C-040A-408F-85C3-992ECA04C88A}">
      <dsp:nvSpPr>
        <dsp:cNvPr id="0" name=""/>
        <dsp:cNvSpPr/>
      </dsp:nvSpPr>
      <dsp:spPr>
        <a:xfrm>
          <a:off x="0" y="0"/>
          <a:ext cx="9042400" cy="1413510"/>
        </a:xfrm>
        <a:prstGeom prst="rect">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b="1" kern="1200" dirty="0" smtClean="0">
              <a:solidFill>
                <a:schemeClr val="tx1"/>
              </a:solidFill>
            </a:rPr>
            <a:t>Bridgeport school, ages 5-8, autism diagnosis</a:t>
          </a:r>
          <a:endParaRPr lang="en-US" sz="3900" b="1" kern="1200" dirty="0">
            <a:solidFill>
              <a:schemeClr val="tx1"/>
            </a:solidFill>
          </a:endParaRPr>
        </a:p>
      </dsp:txBody>
      <dsp:txXfrm>
        <a:off x="0" y="0"/>
        <a:ext cx="9042400" cy="1413510"/>
      </dsp:txXfrm>
    </dsp:sp>
    <dsp:sp modelId="{F10EBC8D-D84C-4D48-ABD9-B87C855F64D3}">
      <dsp:nvSpPr>
        <dsp:cNvPr id="0" name=""/>
        <dsp:cNvSpPr/>
      </dsp:nvSpPr>
      <dsp:spPr>
        <a:xfrm>
          <a:off x="1103" y="1413510"/>
          <a:ext cx="1808038" cy="2968371"/>
        </a:xfrm>
        <a:prstGeom prst="rect">
          <a:avLst/>
        </a:prstGeom>
        <a:solidFill>
          <a:srgbClr val="00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SENSORY Challenges</a:t>
          </a:r>
          <a:endParaRPr lang="en-US" sz="2800" b="1" kern="1200" dirty="0">
            <a:solidFill>
              <a:schemeClr val="tx1"/>
            </a:solidFill>
          </a:endParaRPr>
        </a:p>
      </dsp:txBody>
      <dsp:txXfrm>
        <a:off x="1103" y="1413510"/>
        <a:ext cx="1808038" cy="2968371"/>
      </dsp:txXfrm>
    </dsp:sp>
    <dsp:sp modelId="{0F27D4EF-A28B-4B00-8CB1-5A71DEE0AE49}">
      <dsp:nvSpPr>
        <dsp:cNvPr id="0" name=""/>
        <dsp:cNvSpPr/>
      </dsp:nvSpPr>
      <dsp:spPr>
        <a:xfrm>
          <a:off x="1809142" y="1413510"/>
          <a:ext cx="1808038" cy="2968371"/>
        </a:xfrm>
        <a:prstGeom prst="rect">
          <a:avLst/>
        </a:prstGeom>
        <a:solidFill>
          <a:srgbClr val="FF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PARS</a:t>
          </a:r>
          <a:endParaRPr lang="en-US" sz="2800" b="1" kern="1200" dirty="0">
            <a:solidFill>
              <a:schemeClr val="tx1"/>
            </a:solidFill>
          </a:endParaRPr>
        </a:p>
      </dsp:txBody>
      <dsp:txXfrm>
        <a:off x="1809142" y="1413510"/>
        <a:ext cx="1808038" cy="2968371"/>
      </dsp:txXfrm>
    </dsp:sp>
    <dsp:sp modelId="{AF0079A5-317A-4E65-8814-7585843C0986}">
      <dsp:nvSpPr>
        <dsp:cNvPr id="0" name=""/>
        <dsp:cNvSpPr/>
      </dsp:nvSpPr>
      <dsp:spPr>
        <a:xfrm>
          <a:off x="3617180" y="1413510"/>
          <a:ext cx="1808038" cy="2968371"/>
        </a:xfrm>
        <a:prstGeom prst="rect">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CBCL</a:t>
          </a:r>
          <a:endParaRPr lang="en-US" sz="2800" b="1" kern="1200" dirty="0">
            <a:solidFill>
              <a:schemeClr val="tx1"/>
            </a:solidFill>
          </a:endParaRPr>
        </a:p>
      </dsp:txBody>
      <dsp:txXfrm>
        <a:off x="3617180" y="1413510"/>
        <a:ext cx="1808038" cy="2968371"/>
      </dsp:txXfrm>
    </dsp:sp>
    <dsp:sp modelId="{7006C349-413E-4D2D-9560-49CE3BAE7C77}">
      <dsp:nvSpPr>
        <dsp:cNvPr id="0" name=""/>
        <dsp:cNvSpPr/>
      </dsp:nvSpPr>
      <dsp:spPr>
        <a:xfrm>
          <a:off x="5425219" y="1413510"/>
          <a:ext cx="1808038" cy="2968371"/>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CBCL-TRF</a:t>
          </a:r>
          <a:endParaRPr lang="en-US" sz="2800" b="1" kern="1200" dirty="0">
            <a:solidFill>
              <a:schemeClr val="tx1"/>
            </a:solidFill>
          </a:endParaRPr>
        </a:p>
      </dsp:txBody>
      <dsp:txXfrm>
        <a:off x="5425219" y="1413510"/>
        <a:ext cx="1808038" cy="2968371"/>
      </dsp:txXfrm>
    </dsp:sp>
    <dsp:sp modelId="{35D6DF4C-C553-48F8-96D6-AF62189256C9}">
      <dsp:nvSpPr>
        <dsp:cNvPr id="0" name=""/>
        <dsp:cNvSpPr/>
      </dsp:nvSpPr>
      <dsp:spPr>
        <a:xfrm>
          <a:off x="7233257" y="1413510"/>
          <a:ext cx="1808038" cy="2968371"/>
        </a:xfrm>
        <a:prstGeom prst="rect">
          <a:avLst/>
        </a:prstGeom>
        <a:solidFill>
          <a:srgbClr val="66FF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err="1" smtClean="0">
              <a:solidFill>
                <a:schemeClr val="tx1"/>
              </a:solidFill>
            </a:rPr>
            <a:t>Peds</a:t>
          </a:r>
          <a:r>
            <a:rPr lang="en-US" sz="2800" b="1" kern="1200" dirty="0" smtClean="0">
              <a:solidFill>
                <a:schemeClr val="tx1"/>
              </a:solidFill>
            </a:rPr>
            <a:t> </a:t>
          </a:r>
          <a:r>
            <a:rPr lang="en-US" sz="2800" b="1" kern="1200" dirty="0" err="1" smtClean="0">
              <a:solidFill>
                <a:schemeClr val="tx1"/>
              </a:solidFill>
            </a:rPr>
            <a:t>QoL</a:t>
          </a:r>
          <a:endParaRPr lang="en-US" sz="2800" b="1" kern="1200" dirty="0">
            <a:solidFill>
              <a:schemeClr val="tx1"/>
            </a:solidFill>
          </a:endParaRPr>
        </a:p>
      </dsp:txBody>
      <dsp:txXfrm>
        <a:off x="7233257" y="1413510"/>
        <a:ext cx="1808038" cy="2968371"/>
      </dsp:txXfrm>
    </dsp:sp>
    <dsp:sp modelId="{81AD9875-C0A7-485E-AEDE-FD5533C77638}">
      <dsp:nvSpPr>
        <dsp:cNvPr id="0" name=""/>
        <dsp:cNvSpPr/>
      </dsp:nvSpPr>
      <dsp:spPr>
        <a:xfrm>
          <a:off x="0" y="4381881"/>
          <a:ext cx="9042400" cy="329819"/>
        </a:xfrm>
        <a:prstGeom prst="rect">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4D7100-BEDF-9F4E-A78D-738916635F11}" type="datetime1">
              <a:rPr lang="en-US" smtClean="0"/>
              <a:pPr/>
              <a:t>10/13/2014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61A3C2-0691-F143-B3CB-98A6AD253E6D}" type="slidenum">
              <a:rPr lang="en-US" smtClean="0"/>
              <a:pPr/>
              <a:t>‹#›</a:t>
            </a:fld>
            <a:endParaRPr lang="en-US"/>
          </a:p>
        </p:txBody>
      </p:sp>
    </p:spTree>
    <p:extLst>
      <p:ext uri="{BB962C8B-B14F-4D97-AF65-F5344CB8AC3E}">
        <p14:creationId xmlns:p14="http://schemas.microsoft.com/office/powerpoint/2010/main" val="6976365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F9E2C1-5A18-9E40-9A05-1F377C7AFE42}" type="datetime1">
              <a:rPr lang="en-US" smtClean="0"/>
              <a:pPr/>
              <a:t>10/13/2014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2A288-7545-43B7-A078-5A5360F24115}" type="slidenum">
              <a:rPr lang="en-US" smtClean="0"/>
              <a:pPr/>
              <a:t>‹#›</a:t>
            </a:fld>
            <a:endParaRPr lang="en-US"/>
          </a:p>
        </p:txBody>
      </p:sp>
    </p:spTree>
    <p:extLst>
      <p:ext uri="{BB962C8B-B14F-4D97-AF65-F5344CB8AC3E}">
        <p14:creationId xmlns:p14="http://schemas.microsoft.com/office/powerpoint/2010/main" val="2807261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42A288-7545-43B7-A078-5A5360F24115}" type="slidenum">
              <a:rPr lang="en-US" smtClean="0"/>
              <a:pPr/>
              <a:t>1</a:t>
            </a:fld>
            <a:endParaRPr lang="en-US"/>
          </a:p>
        </p:txBody>
      </p:sp>
    </p:spTree>
    <p:extLst>
      <p:ext uri="{BB962C8B-B14F-4D97-AF65-F5344CB8AC3E}">
        <p14:creationId xmlns:p14="http://schemas.microsoft.com/office/powerpoint/2010/main" val="108424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smtClean="0"/>
              <a:t>I know I don’t have to belabor the point with this group, but in addition to the DSM 4 features of Autism listed here at the top, there are also other challenges faced by children with autism, some of which I have listed here including anxiety (which some even argue is a key component of autism), sleep disturbances (which can affect about </a:t>
            </a:r>
            <a:r>
              <a:rPr lang="en-US" b="1" smtClean="0"/>
              <a:t>****% </a:t>
            </a:r>
            <a:r>
              <a:rPr lang="en-US" smtClean="0"/>
              <a:t>of this population), behavioral challenges, and attention difficulties</a:t>
            </a:r>
            <a:endParaRPr lang="en-US" b="1" smtClean="0"/>
          </a:p>
        </p:txBody>
      </p:sp>
      <p:sp>
        <p:nvSpPr>
          <p:cNvPr id="16388" name="Slide Number Placeholder 3"/>
          <p:cNvSpPr>
            <a:spLocks noGrp="1"/>
          </p:cNvSpPr>
          <p:nvPr>
            <p:ph type="sldNum" sz="quarter" idx="5"/>
          </p:nvPr>
        </p:nvSpPr>
        <p:spPr>
          <a:noFill/>
        </p:spPr>
        <p:txBody>
          <a:bodyPr/>
          <a:lstStyle/>
          <a:p>
            <a:fld id="{8C94287B-A3F9-4A1E-A9F5-119035F96C55}" type="slidenum">
              <a:rPr lang="en-US" smtClean="0"/>
              <a:pPr/>
              <a:t>11</a:t>
            </a:fld>
            <a:endParaRPr lang="en-US" smtClean="0"/>
          </a:p>
        </p:txBody>
      </p:sp>
    </p:spTree>
    <p:extLst>
      <p:ext uri="{BB962C8B-B14F-4D97-AF65-F5344CB8AC3E}">
        <p14:creationId xmlns:p14="http://schemas.microsoft.com/office/powerpoint/2010/main" val="4137582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228600" indent="-228600">
              <a:buAutoNum type="arabicParenR"/>
            </a:pPr>
            <a:r>
              <a:rPr lang="en-US" dirty="0" smtClean="0"/>
              <a:t>Boys diagnosed with ADHD by specialist pediatricians and stabilized on medication were randomly assigned to a 20-session yoga group (n = 11) or a control group (cooperative activities; n = 8). Boys were assessed pre- and post-intervention on the </a:t>
            </a:r>
            <a:r>
              <a:rPr lang="en-US" dirty="0" err="1" smtClean="0"/>
              <a:t>Conners</a:t>
            </a:r>
            <a:r>
              <a:rPr lang="en-US" dirty="0" smtClean="0"/>
              <a:t>' Parent and Teacher Rating Scales-Revised: Long (CPRS-R:L &amp; CTRS-R:L; </a:t>
            </a:r>
            <a:r>
              <a:rPr lang="en-US" dirty="0" err="1" smtClean="0"/>
              <a:t>Conners</a:t>
            </a:r>
            <a:r>
              <a:rPr lang="en-US" dirty="0" smtClean="0"/>
              <a:t>, 1997), the Test of Variables of Attention (TOVA; Greenberg, </a:t>
            </a:r>
            <a:r>
              <a:rPr lang="en-US" dirty="0" err="1" smtClean="0"/>
              <a:t>Cormna</a:t>
            </a:r>
            <a:r>
              <a:rPr lang="en-US" dirty="0" smtClean="0"/>
              <a:t>, &amp; </a:t>
            </a:r>
            <a:r>
              <a:rPr lang="en-US" dirty="0" err="1" smtClean="0"/>
              <a:t>Kindschi</a:t>
            </a:r>
            <a:r>
              <a:rPr lang="en-US" dirty="0" smtClean="0"/>
              <a:t>, 1997), and the Motion Logger </a:t>
            </a:r>
            <a:r>
              <a:rPr lang="en-US" dirty="0" err="1" smtClean="0"/>
              <a:t>Actigraph</a:t>
            </a:r>
            <a:r>
              <a:rPr lang="en-US" dirty="0" smtClean="0"/>
              <a:t>. Data were analyzed using one-way repeated measures analysis of variance (ANOVA). Significant improvements from pre-test to post-test were found for the yoga, but not for the control group on five subscales of the </a:t>
            </a:r>
            <a:r>
              <a:rPr lang="en-US" dirty="0" err="1" smtClean="0"/>
              <a:t>Conners</a:t>
            </a:r>
            <a:r>
              <a:rPr lang="en-US" dirty="0" smtClean="0"/>
              <a:t>' Parents Rating Scales (CPRS): Oppositional, Global Index Emotional </a:t>
            </a:r>
            <a:r>
              <a:rPr lang="en-US" dirty="0" err="1" smtClean="0"/>
              <a:t>Lability</a:t>
            </a:r>
            <a:r>
              <a:rPr lang="en-US" dirty="0" smtClean="0"/>
              <a:t>, Global Index Total, Global Index Restless/Impulsive and ADHD Index. Significant improvements from pre-test to post-test were found for the control group, but not the yoga group on three CPRS subscales: Hyperactivity, Anxious/Shy, and Social Problems. Both groups improved significantly on CPRS Perfectionism, DSM-IV Hyperactive/ Impulsive, and DSM-IV Total. For the yoga group, positive change from pre- to post-test on the </a:t>
            </a:r>
            <a:r>
              <a:rPr lang="en-US" dirty="0" err="1" smtClean="0"/>
              <a:t>Conners</a:t>
            </a:r>
            <a:r>
              <a:rPr lang="en-US" dirty="0" smtClean="0"/>
              <a:t>' Teacher Rating Scales (CTRS) was associated with the number of sessions attended on the DSM-IV Hyperactive-Impulsive subscale and with a trend on DSM-IV Inattentive subscale. Those in the yoga group who engaged in more home practice showed a significant improvement on TOVA Response Time Variability with a trend on the ADHD score, and greater improvements on the CTRS Global Emotional </a:t>
            </a:r>
            <a:r>
              <a:rPr lang="en-US" dirty="0" err="1" smtClean="0"/>
              <a:t>Lability</a:t>
            </a:r>
            <a:r>
              <a:rPr lang="en-US" dirty="0" smtClean="0"/>
              <a:t> subscale. Results from the Motion Logger </a:t>
            </a:r>
            <a:r>
              <a:rPr lang="en-US" dirty="0" err="1" smtClean="0"/>
              <a:t>Actigraph</a:t>
            </a:r>
            <a:r>
              <a:rPr lang="en-US" dirty="0" smtClean="0"/>
              <a:t> were inconclusive. Although these data do not provide strong support for the use of yoga for ADHD, partly because the study was under-powered, they do suggest that yoga may have merit as a complementary treatment for boys with ADHD already stabilized on medication, particularly for its evening effect when medication effects are absent. Yoga remains an investigational treatment, but this study supports further research into its possible uses for this population. These findings need to be replicated on larger groups with a more intensive supervised practice program.</a:t>
            </a:r>
          </a:p>
          <a:p>
            <a:pPr marL="228600" indent="-228600">
              <a:buAutoNum type="arabicParenR"/>
            </a:pPr>
            <a:r>
              <a:rPr lang="en-US" dirty="0" smtClean="0"/>
              <a:t>Both </a:t>
            </a:r>
            <a:r>
              <a:rPr lang="en-US" dirty="0" err="1" smtClean="0"/>
              <a:t>kapalabahati</a:t>
            </a:r>
            <a:r>
              <a:rPr lang="en-US" dirty="0" smtClean="0"/>
              <a:t> and breath awareness can improve fine motor skills and visual discrimination, with a greater magnitude of change after </a:t>
            </a:r>
            <a:r>
              <a:rPr lang="en-US" dirty="0" err="1" smtClean="0"/>
              <a:t>kapalabhati</a:t>
            </a:r>
            <a:r>
              <a:rPr lang="en-US" dirty="0" smtClean="0"/>
              <a:t>. (FINE MOTOR SKILLS PURPORTD</a:t>
            </a:r>
            <a:r>
              <a:rPr lang="en-US" baseline="0" dirty="0" smtClean="0"/>
              <a:t> TO IMPROVE WITH INCREASED ATTENTION)</a:t>
            </a:r>
            <a:endParaRPr lang="en-US" dirty="0" smtClean="0"/>
          </a:p>
          <a:p>
            <a:pPr marL="228600" indent="-228600">
              <a:buAutoNum type="arabicParenR"/>
            </a:pPr>
            <a:r>
              <a:rPr lang="en-US" dirty="0" smtClean="0"/>
              <a:t>A low-cost resource approach to ADHD therapy would be a practical approach to treating children in developing countries. Research has shown that ADHD is prevalent in all areas of the world, and yet treatment for children in more impoverished countries is still lacking. The approach taken was to combine yoga and meditation combined with multimodal behavioral therapy program for children ageing 6 to 11. The program was kept low cost by using trained high school volunteers and integrating the program within the public school. After 6 weeks of the program, 90.5% of children showed improvement as measured by their performance impairment score, a measurement of academic performance. Parent and Teacher evaluations of behavior also found improvement as 25 of the 64 children (39.1%) improved into the normal range as measured by the Vanderbilt questionnaire. Moreover, children could successfully learn both yoga and meditation from high school students irrespective of their age, ADHD type, or initial performance impairment. The results demonstrate efficacy of a multimodal behavioral program incorporating yoga and meditation. The use of high school volunteers from schools in the area demonstrates an effective low-cost and universally applicable approach.</a:t>
            </a:r>
          </a:p>
          <a:p>
            <a:r>
              <a:rPr lang="en-US" dirty="0" smtClean="0"/>
              <a:t>The majority of participants completed the training and reported high satisfaction with the training. Pre-post improvements in self-reported ADHD symptoms and test performance on tasks measuring attention and cognitive inhibition were noted. Improvements in anxiety and depressive symptoms were also observed.</a:t>
            </a:r>
            <a:r>
              <a:rPr lang="en-US" baseline="0" dirty="0" smtClean="0"/>
              <a:t> </a:t>
            </a:r>
            <a:r>
              <a:rPr lang="en-US" b="0" dirty="0" smtClean="0"/>
              <a:t>CONCLUSION: </a:t>
            </a:r>
            <a:r>
              <a:rPr lang="en-US" b="0" baseline="0" dirty="0" smtClean="0"/>
              <a:t> </a:t>
            </a:r>
            <a:r>
              <a:rPr lang="en-US" dirty="0" smtClean="0"/>
              <a:t>Mindfulness training is a feasible intervention in a subset of ADHD adults and adolescents and may improve behavioral and </a:t>
            </a:r>
            <a:r>
              <a:rPr lang="en-US" dirty="0" err="1" smtClean="0"/>
              <a:t>neurocognitive</a:t>
            </a:r>
            <a:r>
              <a:rPr lang="en-US" dirty="0" smtClean="0"/>
              <a:t> impairments. A controlled clinical study is warranted.</a:t>
            </a:r>
          </a:p>
          <a:p>
            <a:r>
              <a:rPr lang="en-US" dirty="0" smtClean="0"/>
              <a:t>4) The majority of participants completed the training and reported high satisfaction with the training. Pre-post improvements in self-reported ADHD symptoms and test performance on tasks measuring attention and cognitive inhibition were noted. Improvements in anxiety and depressive symptoms were also observed.</a:t>
            </a:r>
            <a:r>
              <a:rPr lang="en-US" baseline="0" dirty="0" smtClean="0"/>
              <a:t> </a:t>
            </a:r>
            <a:r>
              <a:rPr lang="en-US" b="0" dirty="0" smtClean="0"/>
              <a:t>CONCLUSION: </a:t>
            </a:r>
          </a:p>
          <a:p>
            <a:r>
              <a:rPr lang="en-US" dirty="0" smtClean="0"/>
              <a:t>Mindfulness training is a feasible intervention in a subset of ADHD adults and adolescents and may improve behavioral and </a:t>
            </a:r>
            <a:r>
              <a:rPr lang="en-US" dirty="0" err="1" smtClean="0"/>
              <a:t>neurocognitive</a:t>
            </a:r>
            <a:r>
              <a:rPr lang="en-US" dirty="0" smtClean="0"/>
              <a:t> impairments. A controlled clinical study is warranted.</a:t>
            </a:r>
          </a:p>
        </p:txBody>
      </p:sp>
      <p:sp>
        <p:nvSpPr>
          <p:cNvPr id="4" name="Slide Number Placeholder 3"/>
          <p:cNvSpPr>
            <a:spLocks noGrp="1"/>
          </p:cNvSpPr>
          <p:nvPr>
            <p:ph type="sldNum" sz="quarter" idx="10"/>
          </p:nvPr>
        </p:nvSpPr>
        <p:spPr/>
        <p:txBody>
          <a:bodyPr/>
          <a:lstStyle/>
          <a:p>
            <a:fld id="{2942A288-7545-43B7-A078-5A5360F24115}" type="slidenum">
              <a:rPr lang="en-US" smtClean="0"/>
              <a:pPr/>
              <a:t>12</a:t>
            </a:fld>
            <a:endParaRPr lang="en-US"/>
          </a:p>
        </p:txBody>
      </p:sp>
    </p:spTree>
    <p:extLst>
      <p:ext uri="{BB962C8B-B14F-4D97-AF65-F5344CB8AC3E}">
        <p14:creationId xmlns:p14="http://schemas.microsoft.com/office/powerpoint/2010/main" val="1090000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r>
              <a:rPr lang="en-US" smtClean="0"/>
              <a:t>Sleep = primary outcome measure</a:t>
            </a:r>
          </a:p>
          <a:p>
            <a:r>
              <a:rPr lang="en-US" smtClean="0"/>
              <a:t>The others are secondary measures</a:t>
            </a:r>
          </a:p>
        </p:txBody>
      </p:sp>
      <p:sp>
        <p:nvSpPr>
          <p:cNvPr id="19460" name="Slide Number Placeholder 3"/>
          <p:cNvSpPr>
            <a:spLocks noGrp="1"/>
          </p:cNvSpPr>
          <p:nvPr>
            <p:ph type="sldNum" sz="quarter" idx="5"/>
          </p:nvPr>
        </p:nvSpPr>
        <p:spPr>
          <a:noFill/>
        </p:spPr>
        <p:txBody>
          <a:bodyPr/>
          <a:lstStyle/>
          <a:p>
            <a:fld id="{63CF83B7-A30B-43CF-B3D1-C067550AE0D7}" type="slidenum">
              <a:rPr lang="en-US" smtClean="0"/>
              <a:pPr/>
              <a:t>13</a:t>
            </a:fld>
            <a:endParaRPr lang="en-US" smtClean="0"/>
          </a:p>
        </p:txBody>
      </p:sp>
    </p:spTree>
    <p:extLst>
      <p:ext uri="{BB962C8B-B14F-4D97-AF65-F5344CB8AC3E}">
        <p14:creationId xmlns:p14="http://schemas.microsoft.com/office/powerpoint/2010/main" val="2298190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2A288-7545-43B7-A078-5A5360F24115}" type="slidenum">
              <a:rPr lang="en-US" smtClean="0"/>
              <a:pPr/>
              <a:t>16</a:t>
            </a:fld>
            <a:endParaRPr lang="en-US"/>
          </a:p>
        </p:txBody>
      </p:sp>
    </p:spTree>
    <p:extLst>
      <p:ext uri="{BB962C8B-B14F-4D97-AF65-F5344CB8AC3E}">
        <p14:creationId xmlns:p14="http://schemas.microsoft.com/office/powerpoint/2010/main" val="2832083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b="1" dirty="0" smtClean="0"/>
          </a:p>
        </p:txBody>
      </p:sp>
      <p:sp>
        <p:nvSpPr>
          <p:cNvPr id="16388" name="Slide Number Placeholder 3"/>
          <p:cNvSpPr>
            <a:spLocks noGrp="1"/>
          </p:cNvSpPr>
          <p:nvPr>
            <p:ph type="sldNum" sz="quarter" idx="5"/>
          </p:nvPr>
        </p:nvSpPr>
        <p:spPr>
          <a:noFill/>
        </p:spPr>
        <p:txBody>
          <a:bodyPr/>
          <a:lstStyle/>
          <a:p>
            <a:fld id="{8C94287B-A3F9-4A1E-A9F5-119035F96C55}" type="slidenum">
              <a:rPr lang="en-US" smtClean="0"/>
              <a:pPr/>
              <a:t>18</a:t>
            </a:fld>
            <a:endParaRPr lang="en-US" smtClean="0"/>
          </a:p>
        </p:txBody>
      </p:sp>
    </p:spTree>
    <p:extLst>
      <p:ext uri="{BB962C8B-B14F-4D97-AF65-F5344CB8AC3E}">
        <p14:creationId xmlns:p14="http://schemas.microsoft.com/office/powerpoint/2010/main" val="3541906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r>
              <a:rPr lang="en-US" smtClean="0"/>
              <a:t>Sleep = primary outcome measure</a:t>
            </a:r>
          </a:p>
          <a:p>
            <a:r>
              <a:rPr lang="en-US" smtClean="0"/>
              <a:t>The others are secondary measures</a:t>
            </a:r>
          </a:p>
        </p:txBody>
      </p:sp>
      <p:sp>
        <p:nvSpPr>
          <p:cNvPr id="19460" name="Slide Number Placeholder 3"/>
          <p:cNvSpPr>
            <a:spLocks noGrp="1"/>
          </p:cNvSpPr>
          <p:nvPr>
            <p:ph type="sldNum" sz="quarter" idx="5"/>
          </p:nvPr>
        </p:nvSpPr>
        <p:spPr>
          <a:noFill/>
        </p:spPr>
        <p:txBody>
          <a:bodyPr/>
          <a:lstStyle/>
          <a:p>
            <a:fld id="{63CF83B7-A30B-43CF-B3D1-C067550AE0D7}" type="slidenum">
              <a:rPr lang="en-US" smtClean="0"/>
              <a:pPr/>
              <a:t>22</a:t>
            </a:fld>
            <a:endParaRPr lang="en-US" smtClean="0"/>
          </a:p>
        </p:txBody>
      </p:sp>
    </p:spTree>
    <p:extLst>
      <p:ext uri="{BB962C8B-B14F-4D97-AF65-F5344CB8AC3E}">
        <p14:creationId xmlns:p14="http://schemas.microsoft.com/office/powerpoint/2010/main" val="367222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smtClean="0"/>
              <a:t>I know I don’t have to belabor the point with this group, but in addition to the DSM 4 features of Autism listed here at the top, there are also other challenges faced by children with autism, some of which I have listed here including anxiety (which some even argue is a key component of autism), sleep disturbances (which can affect about </a:t>
            </a:r>
            <a:r>
              <a:rPr lang="en-US" b="1" smtClean="0"/>
              <a:t>****% </a:t>
            </a:r>
            <a:r>
              <a:rPr lang="en-US" smtClean="0"/>
              <a:t>of this population), behavioral challenges, and attention difficulties</a:t>
            </a:r>
            <a:endParaRPr lang="en-US" b="1" smtClean="0"/>
          </a:p>
        </p:txBody>
      </p:sp>
      <p:sp>
        <p:nvSpPr>
          <p:cNvPr id="16388" name="Slide Number Placeholder 3"/>
          <p:cNvSpPr>
            <a:spLocks noGrp="1"/>
          </p:cNvSpPr>
          <p:nvPr>
            <p:ph type="sldNum" sz="quarter" idx="5"/>
          </p:nvPr>
        </p:nvSpPr>
        <p:spPr>
          <a:noFill/>
        </p:spPr>
        <p:txBody>
          <a:bodyPr/>
          <a:lstStyle/>
          <a:p>
            <a:fld id="{8C94287B-A3F9-4A1E-A9F5-119035F96C55}" type="slidenum">
              <a:rPr lang="en-US" smtClean="0"/>
              <a:pPr/>
              <a:t>2</a:t>
            </a:fld>
            <a:endParaRPr lang="en-US" smtClean="0"/>
          </a:p>
        </p:txBody>
      </p:sp>
    </p:spTree>
    <p:extLst>
      <p:ext uri="{BB962C8B-B14F-4D97-AF65-F5344CB8AC3E}">
        <p14:creationId xmlns:p14="http://schemas.microsoft.com/office/powerpoint/2010/main" val="2987215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r>
              <a:rPr lang="en-US" smtClean="0"/>
              <a:t>Now as a child neurologist specializing in developmental disorders, I typically prescribe the following treatments for these conditions.  However, I thought perhaps it could be possible to develop an approach that can help ameliorate some of these issues and possibly even decrease or at least minimize our need for medications </a:t>
            </a:r>
          </a:p>
        </p:txBody>
      </p:sp>
      <p:sp>
        <p:nvSpPr>
          <p:cNvPr id="17412" name="Slide Number Placeholder 3"/>
          <p:cNvSpPr>
            <a:spLocks noGrp="1"/>
          </p:cNvSpPr>
          <p:nvPr>
            <p:ph type="sldNum" sz="quarter" idx="5"/>
          </p:nvPr>
        </p:nvSpPr>
        <p:spPr>
          <a:noFill/>
        </p:spPr>
        <p:txBody>
          <a:bodyPr/>
          <a:lstStyle/>
          <a:p>
            <a:fld id="{987A0584-C59A-448C-8D18-36F53C9E742D}" type="slidenum">
              <a:rPr lang="en-US" smtClean="0"/>
              <a:pPr/>
              <a:t>3</a:t>
            </a:fld>
            <a:endParaRPr lang="en-US" smtClean="0"/>
          </a:p>
        </p:txBody>
      </p:sp>
    </p:spTree>
    <p:extLst>
      <p:ext uri="{BB962C8B-B14F-4D97-AF65-F5344CB8AC3E}">
        <p14:creationId xmlns:p14="http://schemas.microsoft.com/office/powerpoint/2010/main" val="537737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r>
              <a:rPr lang="en-US" dirty="0" smtClean="0"/>
              <a:t>Why Yoga?  Well Yoga has begun to be studied in recent years for its effects on sleep, anxiety, ADHD, and overall quality of life.  Its been studied in various populations, mostly adults with cancer or other chronic conditions such as arthritis, but also healthy children for its effects on ADHD symptoms.  At the time that this study was developed, there had not been a single paper published about the effects of yoga on children with autism.</a:t>
            </a:r>
          </a:p>
        </p:txBody>
      </p:sp>
      <p:sp>
        <p:nvSpPr>
          <p:cNvPr id="18436" name="Slide Number Placeholder 3"/>
          <p:cNvSpPr>
            <a:spLocks noGrp="1"/>
          </p:cNvSpPr>
          <p:nvPr>
            <p:ph type="sldNum" sz="quarter" idx="5"/>
          </p:nvPr>
        </p:nvSpPr>
        <p:spPr>
          <a:noFill/>
        </p:spPr>
        <p:txBody>
          <a:bodyPr/>
          <a:lstStyle/>
          <a:p>
            <a:fld id="{BDEA09EC-3D03-4F04-A6A9-06D061DCE087}" type="slidenum">
              <a:rPr lang="en-US" smtClean="0"/>
              <a:pPr/>
              <a:t>5</a:t>
            </a:fld>
            <a:endParaRPr lang="en-US" smtClean="0"/>
          </a:p>
        </p:txBody>
      </p:sp>
    </p:spTree>
    <p:extLst>
      <p:ext uri="{BB962C8B-B14F-4D97-AF65-F5344CB8AC3E}">
        <p14:creationId xmlns:p14="http://schemas.microsoft.com/office/powerpoint/2010/main" val="1151625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smtClean="0"/>
              <a:t>I know I don’t have to belabor the point with this group, but in addition to the DSM 4 features of Autism listed here at the top, there are also other challenges faced by children with autism, some of which I have listed here including anxiety (which some even argue is a key component of autism), sleep disturbances (which can affect about </a:t>
            </a:r>
            <a:r>
              <a:rPr lang="en-US" b="1" smtClean="0"/>
              <a:t>****% </a:t>
            </a:r>
            <a:r>
              <a:rPr lang="en-US" smtClean="0"/>
              <a:t>of this population), behavioral challenges, and attention difficulties</a:t>
            </a:r>
            <a:endParaRPr lang="en-US" b="1" smtClean="0"/>
          </a:p>
        </p:txBody>
      </p:sp>
      <p:sp>
        <p:nvSpPr>
          <p:cNvPr id="16388" name="Slide Number Placeholder 3"/>
          <p:cNvSpPr>
            <a:spLocks noGrp="1"/>
          </p:cNvSpPr>
          <p:nvPr>
            <p:ph type="sldNum" sz="quarter" idx="5"/>
          </p:nvPr>
        </p:nvSpPr>
        <p:spPr>
          <a:noFill/>
        </p:spPr>
        <p:txBody>
          <a:bodyPr/>
          <a:lstStyle/>
          <a:p>
            <a:fld id="{8C94287B-A3F9-4A1E-A9F5-119035F96C55}" type="slidenum">
              <a:rPr lang="en-US" smtClean="0"/>
              <a:pPr/>
              <a:t>6</a:t>
            </a:fld>
            <a:endParaRPr lang="en-US" smtClean="0"/>
          </a:p>
        </p:txBody>
      </p:sp>
    </p:spTree>
    <p:extLst>
      <p:ext uri="{BB962C8B-B14F-4D97-AF65-F5344CB8AC3E}">
        <p14:creationId xmlns:p14="http://schemas.microsoft.com/office/powerpoint/2010/main" val="3151291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Exercise</a:t>
            </a:r>
            <a:r>
              <a:rPr lang="en-US" baseline="0" dirty="0" smtClean="0"/>
              <a:t> recalibrates the circadian rhythm, </a:t>
            </a:r>
            <a:r>
              <a:rPr lang="en-US" baseline="0" dirty="0" err="1" smtClean="0"/>
              <a:t>esp</a:t>
            </a:r>
            <a:r>
              <a:rPr lang="en-US" baseline="0" dirty="0" smtClean="0"/>
              <a:t> if outdoors </a:t>
            </a:r>
            <a:r>
              <a:rPr lang="en-US" baseline="0" dirty="0" err="1" smtClean="0"/>
              <a:t>btwn</a:t>
            </a:r>
            <a:r>
              <a:rPr lang="en-US" baseline="0" dirty="0" smtClean="0"/>
              <a:t> 4-7 pm</a:t>
            </a:r>
          </a:p>
          <a:p>
            <a:pPr marL="228600" indent="-228600">
              <a:buAutoNum type="arabicParenR"/>
            </a:pPr>
            <a:r>
              <a:rPr lang="en-US" dirty="0" smtClean="0"/>
              <a:t>This pilot study evaluated the impact of </a:t>
            </a:r>
            <a:r>
              <a:rPr lang="en-US" dirty="0" err="1" smtClean="0"/>
              <a:t>Bikram</a:t>
            </a:r>
            <a:r>
              <a:rPr lang="en-US" dirty="0" smtClean="0"/>
              <a:t> Yoga on subjective and objective sleep parameters. We compared subjective (diary) and objective (headband sleep monitor) sleep measures on yoga versus </a:t>
            </a:r>
            <a:r>
              <a:rPr lang="en-US" dirty="0" err="1" smtClean="0"/>
              <a:t>nonyoga</a:t>
            </a:r>
            <a:r>
              <a:rPr lang="en-US" dirty="0" smtClean="0"/>
              <a:t> days during a 14-day period. Subjects (n = 13) were not constrained regarding yoga-practice days, other exercise, caffeine, alcohol, or naps. These activities did not segregate by choice of yoga days. Standard sleep metrics were unaffected by yoga, including sleep latency, total sleep time, and percentage of time spent in rapid eye movement (REM), light non-REM, deep non-REM, or wake after sleep onset (WASO). Consistent with prior work, transition probability analysis was a more sensitive index of sleep architecture changes than standard metrics. Specifically, </a:t>
            </a:r>
            <a:r>
              <a:rPr lang="en-US" dirty="0" err="1" smtClean="0"/>
              <a:t>Bikram</a:t>
            </a:r>
            <a:r>
              <a:rPr lang="en-US" dirty="0" smtClean="0"/>
              <a:t> Yoga was associated with significantly faster return to sleep after nocturnal awakenings. We conclude that objective home sleep monitoring is feasible in a low-constraint, real-world study design. Further studies on patients with insomnia will determine whether the results generalize or not.</a:t>
            </a:r>
          </a:p>
          <a:p>
            <a:pPr marL="228600" indent="-228600">
              <a:buAutoNum type="arabicParenR"/>
            </a:pPr>
            <a:r>
              <a:rPr lang="en-US" dirty="0" smtClean="0"/>
              <a:t>The variety of benefits derived, the absence of side effects, and the cost-benefit ratio of therapeutic yoga make it an interesting alternative for family physicians to suggest to their patients with cancer. Certain </a:t>
            </a:r>
            <a:r>
              <a:rPr lang="en-US" dirty="0" err="1" smtClean="0"/>
              <a:t>methodologic</a:t>
            </a:r>
            <a:r>
              <a:rPr lang="en-US" dirty="0" smtClean="0"/>
              <a:t> shortcomings, including the limited size of the samples and varying levels of attendance on the part of the subjects, might have reduced the statistical strength of the studies presented. It is also possible that the measurement scales used did not suit this type of situation and patient population, making it impossible to see a significant effect. However, </a:t>
            </a:r>
            <a:r>
              <a:rPr lang="en-US" dirty="0" err="1" smtClean="0"/>
              <a:t>favourable</a:t>
            </a:r>
            <a:r>
              <a:rPr lang="en-US" dirty="0" smtClean="0"/>
              <a:t> comments by participants during the studies and their level of appreciation and well-being suggest that further research is called for to fully understand the mechanisms of these effects.</a:t>
            </a:r>
          </a:p>
          <a:p>
            <a:pPr marL="228600" indent="-228600">
              <a:buAutoNum type="arabicParenR"/>
            </a:pPr>
            <a:r>
              <a:rPr lang="en-US" dirty="0" smtClean="0"/>
              <a:t>This study showed that a specific sequence of yoga might be effective in reducing insomnia and menopausal symptoms as well as improving quality of life in postmenopausal women with insomnia.</a:t>
            </a:r>
          </a:p>
          <a:p>
            <a:pPr marL="228600" indent="-228600">
              <a:buAutoNum type="arabicParenR"/>
            </a:pPr>
            <a:r>
              <a:rPr lang="en-US" dirty="0" smtClean="0"/>
              <a:t>This study supports the feasibility and acceptability of a standardized evening yoga practice for middle-aged to older women with OA. Preliminary efficacy findings support further research on this program as a potential treatment option for OA-related insomnia.</a:t>
            </a:r>
          </a:p>
          <a:p>
            <a:pPr marL="228600" indent="-228600">
              <a:buAutoNum type="arabicParenR"/>
            </a:pPr>
            <a:r>
              <a:rPr lang="en-US" dirty="0" smtClean="0"/>
              <a:t>Mindful yoga shows promise for women in their second trimester of pregnancy to diminish total number of awakenings at night and improve sleep efficiency and merits further exploration. Results from this pilot study provide the data to estimate sample size and design and implement powered and more controlled studies in the future.</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2942A288-7545-43B7-A078-5A5360F24115}" type="slidenum">
              <a:rPr lang="en-US" smtClean="0"/>
              <a:pPr/>
              <a:t>7</a:t>
            </a:fld>
            <a:endParaRPr lang="en-US"/>
          </a:p>
        </p:txBody>
      </p:sp>
    </p:spTree>
    <p:extLst>
      <p:ext uri="{BB962C8B-B14F-4D97-AF65-F5344CB8AC3E}">
        <p14:creationId xmlns:p14="http://schemas.microsoft.com/office/powerpoint/2010/main" val="1107168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smtClean="0"/>
              <a:t>I know I don’t have to belabor the point with this group, but in addition to the DSM 4 features of Autism listed here at the top, there are also other challenges faced by children with autism, some of which I have listed here including anxiety (which some even argue is a key component of autism), sleep disturbances (which can affect about </a:t>
            </a:r>
            <a:r>
              <a:rPr lang="en-US" b="1" smtClean="0"/>
              <a:t>****% </a:t>
            </a:r>
            <a:r>
              <a:rPr lang="en-US" smtClean="0"/>
              <a:t>of this population), behavioral challenges, and attention difficulties</a:t>
            </a:r>
            <a:endParaRPr lang="en-US" b="1" smtClean="0"/>
          </a:p>
        </p:txBody>
      </p:sp>
      <p:sp>
        <p:nvSpPr>
          <p:cNvPr id="16388" name="Slide Number Placeholder 3"/>
          <p:cNvSpPr>
            <a:spLocks noGrp="1"/>
          </p:cNvSpPr>
          <p:nvPr>
            <p:ph type="sldNum" sz="quarter" idx="5"/>
          </p:nvPr>
        </p:nvSpPr>
        <p:spPr>
          <a:noFill/>
        </p:spPr>
        <p:txBody>
          <a:bodyPr/>
          <a:lstStyle/>
          <a:p>
            <a:fld id="{8C94287B-A3F9-4A1E-A9F5-119035F96C55}" type="slidenum">
              <a:rPr lang="en-US" smtClean="0"/>
              <a:pPr/>
              <a:t>8</a:t>
            </a:fld>
            <a:endParaRPr lang="en-US" smtClean="0"/>
          </a:p>
        </p:txBody>
      </p:sp>
    </p:spTree>
    <p:extLst>
      <p:ext uri="{BB962C8B-B14F-4D97-AF65-F5344CB8AC3E}">
        <p14:creationId xmlns:p14="http://schemas.microsoft.com/office/powerpoint/2010/main" val="804119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228600" indent="-228600">
              <a:buAutoNum type="arabicParenR"/>
            </a:pPr>
            <a:r>
              <a:rPr lang="en-US" dirty="0" smtClean="0"/>
              <a:t>Yoga and meditation can alleviate stress, anxiety, mood disturbance, and musculoskeletal problems, and can enhance cognitive and physical performance. Professional musicians experience high levels of stress, performance anxiety, and debilitating performance-related musculoskeletal disorders (PRMDs). The goal of this controlled study was to evaluate the benefits of yoga and meditation for musicians. Young adult professional musicians who volunteered to participate in a 2-month program of yoga and meditation were randomized to a yoga lifestyle intervention group (n = 15) or to a group practicing yoga and meditation only (n = 15). Additional musicians were recruited to a no-practice control group (n = 15). Both yoga groups attended three </a:t>
            </a:r>
            <a:r>
              <a:rPr lang="en-US" dirty="0" err="1" smtClean="0"/>
              <a:t>Kripalu</a:t>
            </a:r>
            <a:r>
              <a:rPr lang="en-US" dirty="0" smtClean="0"/>
              <a:t> Yoga or meditation classes each week. The yoga lifestyle group also experienced weekly group practice and discussion sessions as part of their more immersive treatment. All participants completed baseline and end-program self-report questionnaires that evaluated music performance anxiety, mood, PRMDs, perceived stress, and sleep quality; many participants later completed a 1-year </a:t>
            </a:r>
            <a:r>
              <a:rPr lang="en-US" dirty="0" err="1" smtClean="0"/>
              <a:t>followup</a:t>
            </a:r>
            <a:r>
              <a:rPr lang="en-US" dirty="0" smtClean="0"/>
              <a:t> assessment using the same questionnaires. Both yoga groups showed a trend towards less music performance anxiety and significantly less general anxiety/tension, depression, and anger at end-program relative to controls, but showed no changes in PRMDs, stress, or sleep. Similar results in the two yoga groups, despite psychosocial differences in their interventions, suggest that the yoga and meditation techniques themselves may have mediated the improvements. Our results suggest that yoga and meditation techniques can reduce performance anxiety and mood disturbance in young professional musicians.</a:t>
            </a:r>
          </a:p>
          <a:p>
            <a:pPr marL="228600" indent="-228600">
              <a:buAutoNum type="arabicParenR"/>
            </a:pPr>
            <a:r>
              <a:rPr lang="en-US" dirty="0" smtClean="0"/>
              <a:t>Thousands of years ago yoga originated in India, and in present day and age, an alarming awareness was observed in health and natural remedies among people by yoga and </a:t>
            </a:r>
            <a:r>
              <a:rPr lang="en-US" dirty="0" err="1" smtClean="0"/>
              <a:t>pranayama</a:t>
            </a:r>
            <a:r>
              <a:rPr lang="en-US" dirty="0" smtClean="0"/>
              <a:t> which has been proven an effective method for improving health in addition to prevention and management of diseases. With increasing scientific research in yoga, its therapeutic aspects are also being explored. Yoga is reported to reduce stress and anxiety, improves autonomic functions by triggering </a:t>
            </a:r>
            <a:r>
              <a:rPr lang="en-US" dirty="0" err="1" smtClean="0"/>
              <a:t>neurohormonal</a:t>
            </a:r>
            <a:r>
              <a:rPr lang="en-US" dirty="0" smtClean="0"/>
              <a:t> mechanisms by the suppression of sympathetic activity, and even, now-a-days, several reports suggested yoga is beneficial for physical health of cancer patients. Such global recognition of yoga also testifies to India's growing cultural influence.</a:t>
            </a:r>
          </a:p>
          <a:p>
            <a:pPr marL="228600" indent="-228600">
              <a:buAutoNum type="arabicParenR"/>
            </a:pPr>
            <a:r>
              <a:rPr lang="en-US" dirty="0" smtClean="0"/>
              <a:t>The 12-week yoga intervention was associated with greater improvements in mood and anxiety than a metabolically matched walking exercise. This is the first study to demonstrate that increased thalamic GABA levels are associated with improved mood and decreased anxiety. It is also the first time that a behavioral intervention (i.e., yoga postures) has been associated with a positive correlation between acute increases in thalamic GABA levels and improvements in mood and anxiety scales. Given that pharmacologic agents that increase the activity of the GABA system are prescribed to improve mood and decrease anxiety, the reported correlations are in the expected direction. The possible role of GABA in mediating the beneficial effects of yoga on mood and anxiety warrants further study.</a:t>
            </a:r>
          </a:p>
          <a:p>
            <a:pPr marL="228600" indent="-228600">
              <a:buAutoNum type="arabicParenR"/>
            </a:pPr>
            <a:r>
              <a:rPr lang="en-US" dirty="0" smtClean="0"/>
              <a:t>Twelve weeks of a holistic yoga program in adolescents with PCOS is significantly better than physical exercise program in reducing anxiety symptoms.</a:t>
            </a:r>
          </a:p>
          <a:p>
            <a:pPr marL="228600" indent="-228600">
              <a:buAutoNum type="arabicParenR"/>
            </a:pPr>
            <a:r>
              <a:rPr lang="en-US" dirty="0" smtClean="0"/>
              <a:t>A brief daily yogic meditation intervention may reverse the pattern of increased NF-</a:t>
            </a:r>
            <a:r>
              <a:rPr lang="en-US" dirty="0" err="1" smtClean="0"/>
              <a:t>κB</a:t>
            </a:r>
            <a:r>
              <a:rPr lang="en-US" dirty="0" smtClean="0"/>
              <a:t>-related transcription of pro-inflammatory cytokines and decreased IRF1-related transcription of innate antiviral response genes previously observed in healthy individuals confronting a significant life stressor.</a:t>
            </a:r>
            <a:endParaRPr lang="en-US" dirty="0"/>
          </a:p>
        </p:txBody>
      </p:sp>
      <p:sp>
        <p:nvSpPr>
          <p:cNvPr id="4" name="Slide Number Placeholder 3"/>
          <p:cNvSpPr>
            <a:spLocks noGrp="1"/>
          </p:cNvSpPr>
          <p:nvPr>
            <p:ph type="sldNum" sz="quarter" idx="10"/>
          </p:nvPr>
        </p:nvSpPr>
        <p:spPr/>
        <p:txBody>
          <a:bodyPr/>
          <a:lstStyle/>
          <a:p>
            <a:fld id="{2942A288-7545-43B7-A078-5A5360F24115}" type="slidenum">
              <a:rPr lang="en-US" smtClean="0"/>
              <a:pPr/>
              <a:t>9</a:t>
            </a:fld>
            <a:endParaRPr lang="en-US"/>
          </a:p>
        </p:txBody>
      </p:sp>
    </p:spTree>
    <p:extLst>
      <p:ext uri="{BB962C8B-B14F-4D97-AF65-F5344CB8AC3E}">
        <p14:creationId xmlns:p14="http://schemas.microsoft.com/office/powerpoint/2010/main" val="3021978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arenR"/>
            </a:pPr>
            <a:r>
              <a:rPr lang="en-US" dirty="0" smtClean="0"/>
              <a:t>Implementation was feasible and students generally found it beneficial. Although not causal due to small, uneven sample size, this preliminary study suggests preventive benefits in psychosocial well-being from </a:t>
            </a:r>
            <a:r>
              <a:rPr lang="en-US" dirty="0" err="1" smtClean="0"/>
              <a:t>Kripalu</a:t>
            </a:r>
            <a:r>
              <a:rPr lang="en-US" dirty="0" smtClean="0"/>
              <a:t> yoga during high school PE. These results are consistent with previously published studies of yoga in school settings.</a:t>
            </a:r>
          </a:p>
          <a:p>
            <a:pPr marL="228600" indent="-228600">
              <a:buAutoNum type="arabicParenR"/>
            </a:pPr>
            <a:r>
              <a:rPr lang="en-US" dirty="0" smtClean="0"/>
              <a:t>The variety of benefits derived, the absence of side effects, and the cost-benefit ratio of therapeutic yoga make it an interesting alternative for family physicians to suggest to their patients with cancer. Certain </a:t>
            </a:r>
            <a:r>
              <a:rPr lang="en-US" dirty="0" err="1" smtClean="0"/>
              <a:t>methodologic</a:t>
            </a:r>
            <a:r>
              <a:rPr lang="en-US" dirty="0" smtClean="0"/>
              <a:t> shortcomings, including the limited size of the samples and varying levels of attendance on the part of the subjects, might have reduced the statistical strength of the studies presented. It is also possible that the measurement scales used did not suit this type of situation and patient population, making it impossible to see a significant effect. However, </a:t>
            </a:r>
            <a:r>
              <a:rPr lang="en-US" dirty="0" err="1" smtClean="0"/>
              <a:t>favourable</a:t>
            </a:r>
            <a:r>
              <a:rPr lang="en-US" dirty="0" smtClean="0"/>
              <a:t> comments by participants during the studies and their level of appreciation and well-being suggest that further research is called for to fully understand the mechanisms of these effects.</a:t>
            </a:r>
          </a:p>
          <a:p>
            <a:pPr marL="228600" indent="-228600">
              <a:buNone/>
            </a:pPr>
            <a:r>
              <a:rPr lang="en-US" dirty="0" smtClean="0"/>
              <a:t>4) The observations suggest that a short-term, yoga-based lifestyle intervention may significantly reduce anxiety and improve subjective well-being and personality in patients with chronic diseases.</a:t>
            </a:r>
          </a:p>
          <a:p>
            <a:r>
              <a:rPr lang="en-US" dirty="0" smtClean="0"/>
              <a:t>5) This pilot study found that brief daily meditation practices by family dementia caregivers can lead to improved mental and cognitive functioning and lower levels of depressive symptoms. This improvement is accompanied by an increase in telomerase activity suggesting improvement in stress-induced cellular aging. These results need to be confirmed in a larger sample.</a:t>
            </a:r>
            <a:endParaRPr lang="en-US" dirty="0"/>
          </a:p>
        </p:txBody>
      </p:sp>
      <p:sp>
        <p:nvSpPr>
          <p:cNvPr id="4" name="Slide Number Placeholder 3"/>
          <p:cNvSpPr>
            <a:spLocks noGrp="1"/>
          </p:cNvSpPr>
          <p:nvPr>
            <p:ph type="sldNum" sz="quarter" idx="10"/>
          </p:nvPr>
        </p:nvSpPr>
        <p:spPr/>
        <p:txBody>
          <a:bodyPr/>
          <a:lstStyle/>
          <a:p>
            <a:fld id="{2942A288-7545-43B7-A078-5A5360F24115}" type="slidenum">
              <a:rPr lang="en-US" smtClean="0"/>
              <a:pPr/>
              <a:t>10</a:t>
            </a:fld>
            <a:endParaRPr lang="en-US"/>
          </a:p>
        </p:txBody>
      </p:sp>
    </p:spTree>
    <p:extLst>
      <p:ext uri="{BB962C8B-B14F-4D97-AF65-F5344CB8AC3E}">
        <p14:creationId xmlns:p14="http://schemas.microsoft.com/office/powerpoint/2010/main" val="149924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Master title </a:t>
            </a:r>
            <a:br>
              <a:rPr lang="en-US" dirty="0" smtClean="0"/>
            </a:br>
            <a:r>
              <a:rPr lang="en-US" dirty="0" smtClean="0"/>
              <a:t>(26 pt. Lucida Sans)</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C901AB-A3B7-4D03-B163-2A9C128CF44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540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0" y="914400"/>
            <a:ext cx="4445000"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7400" y="914400"/>
            <a:ext cx="4445000"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975249B-CC95-47FA-8643-44D05E00DE6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ody Regular">
    <p:spTree>
      <p:nvGrpSpPr>
        <p:cNvPr id="1" name=""/>
        <p:cNvGrpSpPr/>
        <p:nvPr/>
      </p:nvGrpSpPr>
      <p:grpSpPr>
        <a:xfrm>
          <a:off x="0" y="0"/>
          <a:ext cx="0" cy="0"/>
          <a:chOff x="0" y="0"/>
          <a:chExt cx="0" cy="0"/>
        </a:xfrm>
      </p:grpSpPr>
      <p:sp>
        <p:nvSpPr>
          <p:cNvPr id="6" name="Title 5"/>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11" name="Slide Number Placeholder 10"/>
          <p:cNvSpPr>
            <a:spLocks noGrp="1"/>
          </p:cNvSpPr>
          <p:nvPr>
            <p:ph type="sldNum" sz="quarter" idx="12"/>
          </p:nvPr>
        </p:nvSpPr>
        <p:spPr/>
        <p:txBody>
          <a:bodyPr/>
          <a:lstStyle/>
          <a:p>
            <a:fld id="{A6A7DFC8-CC87-1C45-AE2C-C06DE0F5DDBD}" type="slidenum">
              <a:rPr lang="en-US" smtClean="0"/>
              <a:pPr/>
              <a:t>‹#›</a:t>
            </a:fld>
            <a:endParaRPr lang="en-US" dirty="0"/>
          </a:p>
        </p:txBody>
      </p:sp>
      <p:sp>
        <p:nvSpPr>
          <p:cNvPr id="12" name="Footer Placeholder 11"/>
          <p:cNvSpPr>
            <a:spLocks noGrp="1"/>
          </p:cNvSpPr>
          <p:nvPr>
            <p:ph type="ftr" sz="quarter" idx="13"/>
          </p:nvPr>
        </p:nvSpPr>
        <p:spPr/>
        <p:txBody>
          <a:bodyPr/>
          <a:lstStyle/>
          <a:p>
            <a:r>
              <a:rPr lang="en-US" smtClean="0"/>
              <a:t>Edit all footers with View&gt;Header and Footer...  </a:t>
            </a:r>
            <a:endParaRPr lang="en-US" dirty="0"/>
          </a:p>
        </p:txBody>
      </p:sp>
      <p:sp>
        <p:nvSpPr>
          <p:cNvPr id="8" name="Text Placeholder 7"/>
          <p:cNvSpPr>
            <a:spLocks noGrp="1"/>
          </p:cNvSpPr>
          <p:nvPr>
            <p:ph type="body" sz="quarter" idx="14"/>
          </p:nvPr>
        </p:nvSpPr>
        <p:spPr/>
        <p:txBody>
          <a:bodyPr/>
          <a:lstStyle>
            <a:lvl1pPr>
              <a:buFontTx/>
              <a:buNone/>
              <a:defRPr/>
            </a:lvl1pPr>
            <a:lvl2pPr marL="228600" indent="-109538">
              <a:buSzPct val="100000"/>
              <a:buFont typeface="Arial"/>
              <a:buChar char="•"/>
              <a:defRPr/>
            </a:lvl2pPr>
            <a:lvl3pPr marL="457200" indent="-109538">
              <a:buSzPct val="50000"/>
              <a:buFont typeface="Wingdings" charset="2"/>
              <a:buChar char=""/>
              <a:defRPr/>
            </a:lvl3pPr>
            <a:lvl4pPr marL="685800" indent="-109538">
              <a:buSzPct val="8000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dy Bulle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6A7DFC8-CC87-1C45-AE2C-C06DE0F5DDBD}" type="slidenum">
              <a:rPr lang="en-US" smtClean="0"/>
              <a:pPr/>
              <a:t>‹#›</a:t>
            </a:fld>
            <a:endParaRPr lang="en-US" dirty="0"/>
          </a:p>
        </p:txBody>
      </p:sp>
      <p:sp>
        <p:nvSpPr>
          <p:cNvPr id="7" name="Title 6"/>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10" name="Footer Placeholder 9"/>
          <p:cNvSpPr>
            <a:spLocks noGrp="1"/>
          </p:cNvSpPr>
          <p:nvPr>
            <p:ph type="ftr" sz="quarter" idx="15"/>
          </p:nvPr>
        </p:nvSpPr>
        <p:spPr/>
        <p:txBody>
          <a:bodyPr/>
          <a:lstStyle/>
          <a:p>
            <a:r>
              <a:rPr lang="en-US" smtClean="0"/>
              <a:t>Edit all footers with View&gt;Header and Footer...  </a:t>
            </a:r>
            <a:endParaRPr lang="en-US" dirty="0"/>
          </a:p>
        </p:txBody>
      </p:sp>
      <p:sp>
        <p:nvSpPr>
          <p:cNvPr id="9" name="Text Placeholder 8"/>
          <p:cNvSpPr>
            <a:spLocks noGrp="1"/>
          </p:cNvSpPr>
          <p:nvPr>
            <p:ph type="body" sz="quarter" idx="16"/>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ody Bullet (2 Columns)">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11" name="Slide Number Placeholder 10"/>
          <p:cNvSpPr>
            <a:spLocks noGrp="1"/>
          </p:cNvSpPr>
          <p:nvPr>
            <p:ph type="sldNum" sz="quarter" idx="15"/>
          </p:nvPr>
        </p:nvSpPr>
        <p:spPr/>
        <p:txBody>
          <a:bodyPr/>
          <a:lstStyle/>
          <a:p>
            <a:fld id="{A6A7DFC8-CC87-1C45-AE2C-C06DE0F5DDBD}" type="slidenum">
              <a:rPr lang="en-US" smtClean="0"/>
              <a:pPr/>
              <a:t>‹#›</a:t>
            </a:fld>
            <a:endParaRPr lang="en-US" dirty="0"/>
          </a:p>
        </p:txBody>
      </p:sp>
      <p:sp>
        <p:nvSpPr>
          <p:cNvPr id="12" name="Footer Placeholder 11"/>
          <p:cNvSpPr>
            <a:spLocks noGrp="1"/>
          </p:cNvSpPr>
          <p:nvPr>
            <p:ph type="ftr" sz="quarter" idx="16"/>
          </p:nvPr>
        </p:nvSpPr>
        <p:spPr/>
        <p:txBody>
          <a:bodyPr/>
          <a:lstStyle/>
          <a:p>
            <a:r>
              <a:rPr lang="en-US" smtClean="0"/>
              <a:t>Edit all footers with View&gt;Header and Footer...  </a:t>
            </a:r>
            <a:endParaRPr lang="en-US" dirty="0"/>
          </a:p>
        </p:txBody>
      </p:sp>
      <p:sp>
        <p:nvSpPr>
          <p:cNvPr id="8" name="Text Placeholder 7"/>
          <p:cNvSpPr>
            <a:spLocks noGrp="1"/>
          </p:cNvSpPr>
          <p:nvPr>
            <p:ph type="body" sz="quarter" idx="17"/>
          </p:nvPr>
        </p:nvSpPr>
        <p:spPr>
          <a:xfrm>
            <a:off x="914400" y="1600200"/>
            <a:ext cx="34290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8"/>
          </p:nvPr>
        </p:nvSpPr>
        <p:spPr>
          <a:xfrm>
            <a:off x="4800600" y="1600200"/>
            <a:ext cx="34290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7" name="Table Placeholder 6"/>
          <p:cNvSpPr>
            <a:spLocks noGrp="1"/>
          </p:cNvSpPr>
          <p:nvPr>
            <p:ph type="tbl" sz="quarter" idx="11"/>
          </p:nvPr>
        </p:nvSpPr>
        <p:spPr>
          <a:xfrm>
            <a:off x="914400" y="1600200"/>
            <a:ext cx="7315200" cy="4343400"/>
          </a:xfrm>
        </p:spPr>
        <p:txBody>
          <a:bodyPr/>
          <a:lstStyle/>
          <a:p>
            <a:endParaRPr lang="en-US" dirty="0"/>
          </a:p>
        </p:txBody>
      </p:sp>
      <p:sp>
        <p:nvSpPr>
          <p:cNvPr id="8" name="Footer Placeholder 7"/>
          <p:cNvSpPr>
            <a:spLocks noGrp="1"/>
          </p:cNvSpPr>
          <p:nvPr>
            <p:ph type="ftr" sz="quarter" idx="12"/>
          </p:nvPr>
        </p:nvSpPr>
        <p:spPr/>
        <p:txBody>
          <a:bodyPr/>
          <a:lstStyle/>
          <a:p>
            <a:r>
              <a:rPr lang="en-US" smtClean="0"/>
              <a:t>Edit all footers with View&gt;Header and Footer...  </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4" name="Footer Placeholder 3"/>
          <p:cNvSpPr>
            <a:spLocks noGrp="1"/>
          </p:cNvSpPr>
          <p:nvPr>
            <p:ph type="ftr" sz="quarter" idx="11"/>
          </p:nvPr>
        </p:nvSpPr>
        <p:spPr/>
        <p:txBody>
          <a:bodyPr/>
          <a:lstStyle/>
          <a:p>
            <a:r>
              <a:rPr lang="en-US" smtClean="0"/>
              <a:t>Edit all footers with View&gt;Header and Footer...  </a:t>
            </a:r>
            <a:endParaRPr lang="en-US" dirty="0"/>
          </a:p>
        </p:txBody>
      </p:sp>
      <p:sp>
        <p:nvSpPr>
          <p:cNvPr id="6" name="Chart Placeholder 5"/>
          <p:cNvSpPr>
            <a:spLocks noGrp="1"/>
          </p:cNvSpPr>
          <p:nvPr>
            <p:ph type="chart" sz="quarter" idx="12"/>
          </p:nvPr>
        </p:nvSpPr>
        <p:spPr/>
        <p:txBody>
          <a:bodyPr/>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5" name="Picture Placeholder 4"/>
          <p:cNvSpPr>
            <a:spLocks noGrp="1" noChangeAspect="1"/>
          </p:cNvSpPr>
          <p:nvPr>
            <p:ph type="pic" sz="quarter" idx="11"/>
          </p:nvPr>
        </p:nvSpPr>
        <p:spPr>
          <a:xfrm>
            <a:off x="1333500" y="1219200"/>
            <a:ext cx="6477000" cy="4857750"/>
          </a:xfrm>
        </p:spPr>
        <p:txBody>
          <a:bodyPr/>
          <a:lstStyle/>
          <a:p>
            <a:endParaRPr lang="en-US"/>
          </a:p>
        </p:txBody>
      </p:sp>
      <p:sp>
        <p:nvSpPr>
          <p:cNvPr id="8" name="Footer Placeholder 7"/>
          <p:cNvSpPr>
            <a:spLocks noGrp="1"/>
          </p:cNvSpPr>
          <p:nvPr>
            <p:ph type="ftr" sz="quarter" idx="12"/>
          </p:nvPr>
        </p:nvSpPr>
        <p:spPr/>
        <p:txBody>
          <a:bodyPr/>
          <a:lstStyle/>
          <a:p>
            <a:r>
              <a:rPr lang="en-US" dirty="0" smtClean="0"/>
              <a:t>Edit all footers with View&gt;Header and Footer...  </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eneric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6A7DFC8-CC87-1C45-AE2C-C06DE0F5DDBD}" type="slidenum">
              <a:rPr lang="en-US" smtClean="0"/>
              <a:pPr/>
              <a:t>‹#›</a:t>
            </a:fld>
            <a:endParaRPr lang="en-US" dirty="0"/>
          </a:p>
        </p:txBody>
      </p:sp>
      <p:sp>
        <p:nvSpPr>
          <p:cNvPr id="8" name="Content Placeholder 7"/>
          <p:cNvSpPr>
            <a:spLocks noGrp="1"/>
          </p:cNvSpPr>
          <p:nvPr>
            <p:ph sz="quarter" idx="13" hasCustomPrompt="1"/>
          </p:nvPr>
        </p:nvSpPr>
        <p:spPr>
          <a:xfrm>
            <a:off x="914401" y="1600200"/>
            <a:ext cx="7315200" cy="4343400"/>
          </a:xfrm>
        </p:spPr>
        <p:txBody>
          <a:bodyPr/>
          <a:lstStyle/>
          <a:p>
            <a:pPr lvl="0"/>
            <a:r>
              <a:rPr lang="en-US" dirty="0" smtClean="0"/>
              <a:t>Click to edit Master text styles (Lucida Sans Regular, 14 pt.)</a:t>
            </a:r>
          </a:p>
          <a:p>
            <a:pPr lvl="1"/>
            <a:r>
              <a:rPr lang="en-US" dirty="0" smtClean="0"/>
              <a:t>Second level (Lucida Sans Regular, 12 pt.)</a:t>
            </a:r>
          </a:p>
          <a:p>
            <a:pPr lvl="2"/>
            <a:r>
              <a:rPr lang="en-US" dirty="0" smtClean="0"/>
              <a:t>Third level (Lucida Sans Regular, 12 pt.)</a:t>
            </a:r>
          </a:p>
        </p:txBody>
      </p:sp>
      <p:sp>
        <p:nvSpPr>
          <p:cNvPr id="9" name="Title 8"/>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10" name="Footer Placeholder 9"/>
          <p:cNvSpPr>
            <a:spLocks noGrp="1"/>
          </p:cNvSpPr>
          <p:nvPr>
            <p:ph type="ftr" sz="quarter" idx="14"/>
          </p:nvPr>
        </p:nvSpPr>
        <p:spPr/>
        <p:txBody>
          <a:bodyPr/>
          <a:lstStyle/>
          <a:p>
            <a:r>
              <a:rPr lang="en-US" smtClean="0"/>
              <a:t>Edit all footers with View&gt;Header and Footer...  </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6" name="Footer Placeholder 5"/>
          <p:cNvSpPr>
            <a:spLocks noGrp="1"/>
          </p:cNvSpPr>
          <p:nvPr>
            <p:ph type="ftr" sz="quarter" idx="11"/>
          </p:nvPr>
        </p:nvSpPr>
        <p:spPr/>
        <p:txBody>
          <a:bodyPr/>
          <a:lstStyle/>
          <a:p>
            <a:r>
              <a:rPr lang="en-US" smtClean="0"/>
              <a:t>Edit all footers with View&gt;Header and Footer...  </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Regula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5" name="Text Placeholder 4"/>
          <p:cNvSpPr>
            <a:spLocks noGrp="1"/>
          </p:cNvSpPr>
          <p:nvPr>
            <p:ph type="body" sz="quarter" idx="11"/>
          </p:nvPr>
        </p:nvSpPr>
        <p:spPr>
          <a:xfrm>
            <a:off x="914400" y="1600200"/>
            <a:ext cx="7315200" cy="4343400"/>
          </a:xfrm>
        </p:spPr>
        <p:txBody>
          <a:bodyPr/>
          <a:lstStyle>
            <a:lvl1pPr marL="114300" marR="0" indent="-114300" algn="l" defTabSz="457200" rtl="0" eaLnBrk="1" fontAlgn="auto" latinLnBrk="0" hangingPunct="1">
              <a:lnSpc>
                <a:spcPct val="100000"/>
              </a:lnSpc>
              <a:spcBef>
                <a:spcPct val="20000"/>
              </a:spcBef>
              <a:spcAft>
                <a:spcPts val="0"/>
              </a:spcAft>
              <a:buClrTx/>
              <a:buSzTx/>
              <a:buFontTx/>
              <a:buNone/>
              <a:tabLst/>
              <a:defRPr/>
            </a:lvl1pPr>
            <a:lvl2pPr marL="342900" marR="0" indent="-114300" algn="l" defTabSz="457200" rtl="0" eaLnBrk="1" fontAlgn="auto" latinLnBrk="0" hangingPunct="1">
              <a:lnSpc>
                <a:spcPct val="100000"/>
              </a:lnSpc>
              <a:spcBef>
                <a:spcPct val="20000"/>
              </a:spcBef>
              <a:spcAft>
                <a:spcPts val="0"/>
              </a:spcAft>
              <a:buClrTx/>
              <a:buSzPct val="50000"/>
              <a:buFont typeface="Wingdings" charset="2"/>
              <a:buChar char=""/>
              <a:tabLst/>
              <a:defRPr sz="1400"/>
            </a:lvl2pPr>
            <a:lvl3pPr marL="571500" marR="0" indent="-114300" algn="l" defTabSz="457200" rtl="0" eaLnBrk="1" fontAlgn="auto" latinLnBrk="0" hangingPunct="1">
              <a:lnSpc>
                <a:spcPct val="100000"/>
              </a:lnSpc>
              <a:spcBef>
                <a:spcPct val="20000"/>
              </a:spcBef>
              <a:spcAft>
                <a:spcPts val="0"/>
              </a:spcAft>
              <a:buClrTx/>
              <a:buSzPct val="80000"/>
              <a:buFont typeface="Wingdings" charset="2"/>
              <a:buChar char="§"/>
              <a:tabLst/>
              <a:defRPr/>
            </a:lvl3pPr>
            <a:lvl4pPr marL="800100" marR="0" indent="-114300" algn="l" defTabSz="457200" rtl="0" eaLnBrk="1" fontAlgn="auto" latinLnBrk="0" hangingPunct="1">
              <a:lnSpc>
                <a:spcPct val="100000"/>
              </a:lnSpc>
              <a:spcBef>
                <a:spcPct val="20000"/>
              </a:spcBef>
              <a:spcAft>
                <a:spcPts val="0"/>
              </a:spcAft>
              <a:buClrTx/>
              <a:buSzPct val="50000"/>
              <a:buFont typeface="Wingdings" charset="2"/>
              <a:buChar char=""/>
              <a:tabLs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Title 5"/>
          <p:cNvSpPr>
            <a:spLocks noGrp="1"/>
          </p:cNvSpPr>
          <p:nvPr>
            <p:ph type="title" hasCustomPrompt="1"/>
          </p:nvPr>
        </p:nvSpPr>
        <p:spPr/>
        <p:txBody>
          <a:bodyPr/>
          <a:lstStyle>
            <a:lvl1pPr>
              <a:defRPr>
                <a:solidFill>
                  <a:srgbClr val="595959"/>
                </a:solidFill>
              </a:defRPr>
            </a:lvl1pPr>
          </a:lstStyle>
          <a:p>
            <a:r>
              <a:rPr lang="en-US" dirty="0" smtClean="0"/>
              <a:t>Click to edit Master title style (Lucida Sans Regular, 20 pt.)</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Bulle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6A7DFC8-CC87-1C45-AE2C-C06DE0F5DDBD}" type="slidenum">
              <a:rPr lang="en-US" smtClean="0"/>
              <a:pPr/>
              <a:t>‹#›</a:t>
            </a:fld>
            <a:endParaRPr lang="en-US" dirty="0"/>
          </a:p>
        </p:txBody>
      </p:sp>
      <p:sp>
        <p:nvSpPr>
          <p:cNvPr id="7" name="Title 6"/>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9" name="Text Placeholder 8"/>
          <p:cNvSpPr>
            <a:spLocks noGrp="1"/>
          </p:cNvSpPr>
          <p:nvPr>
            <p:ph type="body" sz="quarter" idx="13"/>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dy Bullet (2 Column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6A7DFC8-CC87-1C45-AE2C-C06DE0F5DDBD}" type="slidenum">
              <a:rPr lang="en-US" smtClean="0"/>
              <a:pPr/>
              <a:t>‹#›</a:t>
            </a:fld>
            <a:endParaRPr lang="en-US" dirty="0"/>
          </a:p>
        </p:txBody>
      </p:sp>
      <p:sp>
        <p:nvSpPr>
          <p:cNvPr id="7" name="Title 6"/>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9" name="Text Placeholder 8"/>
          <p:cNvSpPr>
            <a:spLocks noGrp="1"/>
          </p:cNvSpPr>
          <p:nvPr>
            <p:ph type="body" sz="quarter" idx="13"/>
          </p:nvPr>
        </p:nvSpPr>
        <p:spPr>
          <a:xfrm>
            <a:off x="914400" y="1600200"/>
            <a:ext cx="34290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4"/>
          </p:nvPr>
        </p:nvSpPr>
        <p:spPr>
          <a:xfrm>
            <a:off x="4800600" y="1600200"/>
            <a:ext cx="34290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7" name="Table Placeholder 6"/>
          <p:cNvSpPr>
            <a:spLocks noGrp="1"/>
          </p:cNvSpPr>
          <p:nvPr>
            <p:ph type="tbl" sz="quarter" idx="11"/>
          </p:nvPr>
        </p:nvSpPr>
        <p:spPr>
          <a:xfrm>
            <a:off x="914400" y="1600200"/>
            <a:ext cx="7315200" cy="4343400"/>
          </a:xfr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5" name="Chart Placeholder 4"/>
          <p:cNvSpPr>
            <a:spLocks noGrp="1"/>
          </p:cNvSpPr>
          <p:nvPr>
            <p:ph type="chart" sz="quarter" idx="11"/>
          </p:nvPr>
        </p:nvSpPr>
        <p:spPr>
          <a:xfrm>
            <a:off x="914400" y="1600200"/>
            <a:ext cx="7315200" cy="4343400"/>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
        <p:nvSpPr>
          <p:cNvPr id="5" name="Picture Placeholder 4"/>
          <p:cNvSpPr>
            <a:spLocks noGrp="1"/>
          </p:cNvSpPr>
          <p:nvPr>
            <p:ph type="pic" sz="quarter" idx="11"/>
          </p:nvPr>
        </p:nvSpPr>
        <p:spPr>
          <a:xfrm>
            <a:off x="1335024" y="1219200"/>
            <a:ext cx="6473952" cy="4855464"/>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eneric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6A7DFC8-CC87-1C45-AE2C-C06DE0F5DDBD}" type="slidenum">
              <a:rPr lang="en-US" smtClean="0"/>
              <a:pPr/>
              <a:t>‹#›</a:t>
            </a:fld>
            <a:endParaRPr lang="en-US" dirty="0"/>
          </a:p>
        </p:txBody>
      </p:sp>
      <p:sp>
        <p:nvSpPr>
          <p:cNvPr id="8" name="Content Placeholder 7"/>
          <p:cNvSpPr>
            <a:spLocks noGrp="1"/>
          </p:cNvSpPr>
          <p:nvPr>
            <p:ph sz="quarter" idx="13" hasCustomPrompt="1"/>
          </p:nvPr>
        </p:nvSpPr>
        <p:spPr>
          <a:xfrm>
            <a:off x="914401" y="1600200"/>
            <a:ext cx="7315200" cy="4343400"/>
          </a:xfrm>
        </p:spPr>
        <p:txBody>
          <a:bodyPr/>
          <a:lstStyle/>
          <a:p>
            <a:pPr lvl="0"/>
            <a:r>
              <a:rPr lang="en-US" dirty="0" smtClean="0"/>
              <a:t>Click to edit Master text styles (Lucida Sans Regular, 14 pt.)</a:t>
            </a:r>
          </a:p>
          <a:p>
            <a:pPr lvl="1"/>
            <a:r>
              <a:rPr lang="en-US" dirty="0" smtClean="0"/>
              <a:t>Second level</a:t>
            </a:r>
          </a:p>
          <a:p>
            <a:pPr lvl="2"/>
            <a:r>
              <a:rPr lang="en-US" dirty="0" smtClean="0"/>
              <a:t>Third level</a:t>
            </a:r>
          </a:p>
        </p:txBody>
      </p:sp>
      <p:sp>
        <p:nvSpPr>
          <p:cNvPr id="9" name="Title 8"/>
          <p:cNvSpPr>
            <a:spLocks noGrp="1"/>
          </p:cNvSpPr>
          <p:nvPr>
            <p:ph type="title" hasCustomPrompt="1"/>
          </p:nvPr>
        </p:nvSpPr>
        <p:spPr/>
        <p:txBody>
          <a:bodyPr/>
          <a:lstStyle/>
          <a:p>
            <a:r>
              <a:rPr lang="en-US" dirty="0" smtClean="0"/>
              <a:t>Click to edit Master title style (Lucida Sans Regular, 20 pt.)</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 (Lucida Sans Regular, 20 pt.)</a:t>
            </a:r>
            <a:endParaRPr lang="en-US" dirty="0"/>
          </a:p>
        </p:txBody>
      </p:sp>
      <p:sp>
        <p:nvSpPr>
          <p:cNvPr id="3" name="Slide Number Placeholder 2"/>
          <p:cNvSpPr>
            <a:spLocks noGrp="1"/>
          </p:cNvSpPr>
          <p:nvPr>
            <p:ph type="sldNum" sz="quarter" idx="10"/>
          </p:nvPr>
        </p:nvSpPr>
        <p:spPr/>
        <p:txBody>
          <a:bodyPr/>
          <a:lstStyle/>
          <a:p>
            <a:fld id="{A6A7DFC8-CC87-1C45-AE2C-C06DE0F5DDB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48566" y="2218744"/>
            <a:ext cx="5185834" cy="1143000"/>
          </a:xfrm>
          <a:prstGeom prst="rect">
            <a:avLst/>
          </a:prstGeom>
        </p:spPr>
        <p:txBody>
          <a:bodyPr vert="horz" lIns="91440" tIns="45720" rIns="91440" bIns="45720" rtlCol="0" anchor="b">
            <a:normAutofit/>
          </a:bodyPr>
          <a:lstStyle/>
          <a:p>
            <a:r>
              <a:rPr lang="en-US" dirty="0" smtClean="0"/>
              <a:t>Click to edit Master title </a:t>
            </a:r>
            <a:br>
              <a:rPr lang="en-US" dirty="0" smtClean="0"/>
            </a:br>
            <a:r>
              <a:rPr lang="en-US" dirty="0" smtClean="0"/>
              <a:t>(26 pt. Lucida Sans)</a:t>
            </a:r>
            <a:endParaRPr lang="en-US" dirty="0"/>
          </a:p>
        </p:txBody>
      </p:sp>
    </p:spTree>
  </p:cSld>
  <p:clrMap bg1="lt1" tx1="dk1" bg2="lt2" tx2="dk2" accent1="accent1" accent2="accent2" accent3="accent3" accent4="accent4" accent5="accent5" accent6="accent6" hlink="hlink" folHlink="folHlink"/>
  <p:sldLayoutIdLst>
    <p:sldLayoutId id="2147483689" r:id="rId1"/>
  </p:sldLayoutIdLst>
  <p:hf hdr="0" dt="0"/>
  <p:txStyles>
    <p:titleStyle>
      <a:lvl1pPr algn="l" defTabSz="457200" rtl="0" eaLnBrk="1" latinLnBrk="0" hangingPunct="1">
        <a:spcBef>
          <a:spcPct val="0"/>
        </a:spcBef>
        <a:buNone/>
        <a:defRPr sz="2600" kern="1200" baseline="0">
          <a:solidFill>
            <a:schemeClr val="tx2"/>
          </a:solidFill>
          <a:latin typeface="Lucida Sans"/>
          <a:ea typeface="+mj-ea"/>
          <a:cs typeface="Lucida Sans"/>
        </a:defRPr>
      </a:lvl1pPr>
    </p:titleStyle>
    <p:bodyStyle>
      <a:lvl1pPr marL="119063" indent="-119063" algn="l" defTabSz="457200" rtl="0" eaLnBrk="1" latinLnBrk="0" hangingPunct="1">
        <a:spcBef>
          <a:spcPct val="20000"/>
        </a:spcBef>
        <a:spcAft>
          <a:spcPts val="0"/>
        </a:spcAft>
        <a:buFont typeface="Arial"/>
        <a:buChar char="•"/>
        <a:defRPr sz="1400" kern="1200">
          <a:solidFill>
            <a:schemeClr val="tx1"/>
          </a:solidFill>
          <a:latin typeface="Lucida Sans"/>
          <a:ea typeface="+mn-ea"/>
          <a:cs typeface="Lucida Sans"/>
        </a:defRPr>
      </a:lvl1pPr>
      <a:lvl2pPr marL="576263" indent="-119063" algn="l" defTabSz="457200" rtl="0" eaLnBrk="1" latinLnBrk="0" hangingPunct="1">
        <a:spcBef>
          <a:spcPct val="20000"/>
        </a:spcBef>
        <a:buFont typeface="Arial"/>
        <a:buChar char="–"/>
        <a:defRPr sz="1200" kern="1200">
          <a:solidFill>
            <a:schemeClr val="tx1"/>
          </a:solidFill>
          <a:latin typeface="Lucida Sans"/>
          <a:ea typeface="+mn-ea"/>
          <a:cs typeface="Lucida Sans"/>
        </a:defRPr>
      </a:lvl2pPr>
      <a:lvl3pPr marL="1033463" indent="-119063" algn="l" defTabSz="457200" rtl="0" eaLnBrk="1" latinLnBrk="0" hangingPunct="1">
        <a:spcBef>
          <a:spcPct val="20000"/>
        </a:spcBef>
        <a:buFont typeface="Arial"/>
        <a:buChar char="•"/>
        <a:defRPr sz="1200" kern="1200">
          <a:solidFill>
            <a:schemeClr val="tx1"/>
          </a:solidFill>
          <a:latin typeface="Lucida Sans"/>
          <a:ea typeface="+mn-ea"/>
          <a:cs typeface="Lucida Sans"/>
        </a:defRPr>
      </a:lvl3pPr>
      <a:lvl4pPr marL="1490663" indent="-119063" algn="l" defTabSz="457200" rtl="0" eaLnBrk="1" latinLnBrk="0" hangingPunct="1">
        <a:spcBef>
          <a:spcPct val="20000"/>
        </a:spcBef>
        <a:buFont typeface="Arial"/>
        <a:buChar char="–"/>
        <a:defRPr sz="1200" kern="1200">
          <a:solidFill>
            <a:schemeClr val="tx1"/>
          </a:solidFill>
          <a:latin typeface="Lucida Sans"/>
          <a:ea typeface="+mn-ea"/>
          <a:cs typeface="Lucida Sans"/>
        </a:defRPr>
      </a:lvl4pPr>
      <a:lvl5pPr marL="1947863" indent="-119063" algn="l" defTabSz="457200" rtl="0" eaLnBrk="1" latinLnBrk="0" hangingPunct="1">
        <a:spcBef>
          <a:spcPct val="20000"/>
        </a:spcBef>
        <a:buFont typeface="Arial"/>
        <a:buChar char="»"/>
        <a:defRPr sz="1200" kern="1200">
          <a:solidFill>
            <a:schemeClr val="tx1"/>
          </a:solidFill>
          <a:latin typeface="Lucida Sans"/>
          <a:ea typeface="+mn-ea"/>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2"/>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8300" y="152400"/>
            <a:ext cx="8229600" cy="742950"/>
          </a:xfrm>
          <a:prstGeom prst="rect">
            <a:avLst/>
          </a:prstGeom>
        </p:spPr>
        <p:txBody>
          <a:bodyPr vert="horz" lIns="91440" tIns="45720" rIns="91440" bIns="45720" rtlCol="0" anchor="b">
            <a:normAutofit/>
          </a:bodyPr>
          <a:lstStyle/>
          <a:p>
            <a:r>
              <a:rPr lang="en-US" dirty="0" smtClean="0"/>
              <a:t>Click to edit Master title style (Lucida Sans Regular, 20 pt.)</a:t>
            </a:r>
            <a:endParaRPr lang="en-US" dirty="0"/>
          </a:p>
        </p:txBody>
      </p:sp>
      <p:sp>
        <p:nvSpPr>
          <p:cNvPr id="3" name="Text Placeholder 2"/>
          <p:cNvSpPr>
            <a:spLocks noGrp="1"/>
          </p:cNvSpPr>
          <p:nvPr>
            <p:ph type="body" idx="1"/>
          </p:nvPr>
        </p:nvSpPr>
        <p:spPr>
          <a:xfrm>
            <a:off x="914400" y="1600200"/>
            <a:ext cx="7315200" cy="4343399"/>
          </a:xfrm>
          <a:prstGeom prst="rect">
            <a:avLst/>
          </a:prstGeom>
        </p:spPr>
        <p:txBody>
          <a:bodyPr vert="horz" lIns="91440" tIns="45720" rIns="91440" bIns="45720" rtlCol="0">
            <a:normAutofit/>
          </a:bodyPr>
          <a:lstStyle/>
          <a:p>
            <a:pPr marL="114300" marR="0" lvl="0" indent="-114300" algn="l" defTabSz="457200" rtl="0" eaLnBrk="1" fontAlgn="auto" latinLnBrk="0" hangingPunct="1">
              <a:lnSpc>
                <a:spcPct val="100000"/>
              </a:lnSpc>
              <a:spcBef>
                <a:spcPct val="20000"/>
              </a:spcBef>
              <a:spcAft>
                <a:spcPts val="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Click to edit Master text styles</a:t>
            </a:r>
          </a:p>
          <a:p>
            <a:pPr marL="342900" marR="0" lvl="1" indent="-114300" algn="l" defTabSz="457200" rtl="0" eaLnBrk="1" fontAlgn="auto" latinLnBrk="0" hangingPunct="1">
              <a:lnSpc>
                <a:spcPct val="100000"/>
              </a:lnSpc>
              <a:spcBef>
                <a:spcPct val="20000"/>
              </a:spcBef>
              <a:spcAft>
                <a:spcPts val="0"/>
              </a:spcAft>
              <a:buClrTx/>
              <a:buSzPct val="65000"/>
              <a:buFont typeface="Courier New"/>
              <a:buChar char="o"/>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Second level</a:t>
            </a:r>
          </a:p>
          <a:p>
            <a:pPr marL="571500" marR="0" lvl="2" indent="-114300" algn="l" defTabSz="457200" rtl="0" eaLnBrk="1" fontAlgn="auto" latinLnBrk="0" hangingPunct="1">
              <a:lnSpc>
                <a:spcPct val="100000"/>
              </a:lnSpc>
              <a:spcBef>
                <a:spcPct val="20000"/>
              </a:spcBef>
              <a:spcAft>
                <a:spcPts val="0"/>
              </a:spcAft>
              <a:buClrTx/>
              <a:buSzPct val="80000"/>
              <a:buFont typeface="Wingdings" charset="2"/>
              <a:buChar char="§"/>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Third level</a:t>
            </a:r>
          </a:p>
        </p:txBody>
      </p:sp>
      <p:sp>
        <p:nvSpPr>
          <p:cNvPr id="6" name="Slide Number Placeholder 5"/>
          <p:cNvSpPr>
            <a:spLocks noGrp="1"/>
          </p:cNvSpPr>
          <p:nvPr>
            <p:ph type="sldNum" sz="quarter" idx="4"/>
          </p:nvPr>
        </p:nvSpPr>
        <p:spPr>
          <a:xfrm>
            <a:off x="7696199" y="6423024"/>
            <a:ext cx="1076325" cy="269875"/>
          </a:xfrm>
          <a:prstGeom prst="rect">
            <a:avLst/>
          </a:prstGeom>
        </p:spPr>
        <p:txBody>
          <a:bodyPr vert="horz" lIns="91440" tIns="45720" rIns="91440" bIns="45720" rtlCol="0" anchor="b"/>
          <a:lstStyle>
            <a:lvl1pPr algn="r">
              <a:defRPr sz="1200">
                <a:solidFill>
                  <a:schemeClr val="tx2"/>
                </a:solidFill>
                <a:latin typeface="Lucida Sans"/>
                <a:cs typeface="Lucida Sans"/>
              </a:defRPr>
            </a:lvl1pPr>
          </a:lstStyle>
          <a:p>
            <a:fld id="{A6A7DFC8-CC87-1C45-AE2C-C06DE0F5DDBD}" type="slidenum">
              <a:rPr lang="en-US" smtClean="0"/>
              <a:pPr/>
              <a:t>‹#›</a:t>
            </a:fld>
            <a:endParaRPr lang="en-US" dirty="0"/>
          </a:p>
        </p:txBody>
      </p:sp>
      <p:cxnSp>
        <p:nvCxnSpPr>
          <p:cNvPr id="5" name="Straight Connector 4"/>
          <p:cNvCxnSpPr/>
          <p:nvPr userDrawn="1"/>
        </p:nvCxnSpPr>
        <p:spPr>
          <a:xfrm>
            <a:off x="461434" y="1029232"/>
            <a:ext cx="8225367" cy="1588"/>
          </a:xfrm>
          <a:prstGeom prst="line">
            <a:avLst/>
          </a:prstGeom>
          <a:ln w="1905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708" r:id="rId9"/>
    <p:sldLayoutId id="2147483709" r:id="rId10"/>
  </p:sldLayoutIdLst>
  <p:hf hdr="0" dt="0"/>
  <p:txStyles>
    <p:titleStyle>
      <a:lvl1pPr algn="l" defTabSz="457200" rtl="0" eaLnBrk="1" latinLnBrk="0" hangingPunct="1">
        <a:spcBef>
          <a:spcPct val="0"/>
        </a:spcBef>
        <a:buNone/>
        <a:defRPr sz="2000" kern="1200" baseline="0">
          <a:solidFill>
            <a:srgbClr val="595959"/>
          </a:solidFill>
          <a:latin typeface="Lucida Sans"/>
          <a:ea typeface="+mj-ea"/>
          <a:cs typeface="Lucida Sans"/>
        </a:defRPr>
      </a:lvl1pPr>
    </p:titleStyle>
    <p:bodyStyle>
      <a:lvl1pPr marL="114300" marR="0" indent="-114300" algn="l" defTabSz="457200" rtl="0" eaLnBrk="1" fontAlgn="auto" latinLnBrk="0" hangingPunct="1">
        <a:lnSpc>
          <a:spcPct val="100000"/>
        </a:lnSpc>
        <a:spcBef>
          <a:spcPct val="20000"/>
        </a:spcBef>
        <a:spcAft>
          <a:spcPts val="0"/>
        </a:spcAft>
        <a:buClrTx/>
        <a:buSzTx/>
        <a:buFont typeface="Arial"/>
        <a:buChar char="•"/>
        <a:tabLst/>
        <a:defRPr sz="1400" kern="1200">
          <a:solidFill>
            <a:schemeClr val="tx1"/>
          </a:solidFill>
          <a:latin typeface="Lucida Sans"/>
          <a:ea typeface="+mn-ea"/>
          <a:cs typeface="Lucida Sans"/>
        </a:defRPr>
      </a:lvl1pPr>
      <a:lvl2pPr marL="342900" marR="0" indent="-114300" algn="l" defTabSz="457200" rtl="0" eaLnBrk="1" fontAlgn="auto" latinLnBrk="0" hangingPunct="1">
        <a:lnSpc>
          <a:spcPct val="100000"/>
        </a:lnSpc>
        <a:spcBef>
          <a:spcPct val="20000"/>
        </a:spcBef>
        <a:spcAft>
          <a:spcPts val="0"/>
        </a:spcAft>
        <a:buClrTx/>
        <a:buSzPct val="50000"/>
        <a:buFont typeface="Wingdings" charset="2"/>
        <a:buChar char=""/>
        <a:tabLst/>
        <a:defRPr sz="1400" kern="1200">
          <a:solidFill>
            <a:schemeClr val="tx1"/>
          </a:solidFill>
          <a:latin typeface="Lucida Sans"/>
          <a:ea typeface="+mn-ea"/>
          <a:cs typeface="Lucida Sans"/>
        </a:defRPr>
      </a:lvl2pPr>
      <a:lvl3pPr marL="571500" marR="0" indent="-114300" algn="l" defTabSz="457200" rtl="0" eaLnBrk="1" fontAlgn="auto" latinLnBrk="0" hangingPunct="1">
        <a:lnSpc>
          <a:spcPct val="100000"/>
        </a:lnSpc>
        <a:spcBef>
          <a:spcPct val="20000"/>
        </a:spcBef>
        <a:spcAft>
          <a:spcPts val="0"/>
        </a:spcAft>
        <a:buClrTx/>
        <a:buSzPct val="80000"/>
        <a:buFont typeface="Wingdings" charset="2"/>
        <a:buChar char="§"/>
        <a:tabLst/>
        <a:defRPr sz="1400" kern="1200">
          <a:solidFill>
            <a:schemeClr val="tx1"/>
          </a:solidFill>
          <a:latin typeface="Lucida Sans"/>
          <a:ea typeface="+mn-ea"/>
          <a:cs typeface="Lucida Sans"/>
        </a:defRPr>
      </a:lvl3pPr>
      <a:lvl4pPr marL="800100" indent="-114300" algn="l" defTabSz="457200" rtl="0" eaLnBrk="1" latinLnBrk="0" hangingPunct="1">
        <a:spcBef>
          <a:spcPct val="20000"/>
        </a:spcBef>
        <a:buFont typeface="Arial"/>
        <a:buChar char="–"/>
        <a:tabLst/>
        <a:defRPr sz="1400" kern="1200">
          <a:solidFill>
            <a:schemeClr val="tx1"/>
          </a:solidFill>
          <a:latin typeface="Lucida Sans"/>
          <a:ea typeface="+mn-ea"/>
          <a:cs typeface="Lucida Sans"/>
        </a:defRPr>
      </a:lvl4pPr>
      <a:lvl5pPr marL="1028700" indent="-114300" algn="l" defTabSz="457200" rtl="0" eaLnBrk="1" latinLnBrk="0" hangingPunct="1">
        <a:spcBef>
          <a:spcPct val="20000"/>
        </a:spcBef>
        <a:buFont typeface="Arial"/>
        <a:buChar char="»"/>
        <a:defRPr sz="1400" kern="1200">
          <a:solidFill>
            <a:schemeClr val="tx1"/>
          </a:solidFill>
          <a:latin typeface="Lucida Sans"/>
          <a:ea typeface="+mn-ea"/>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0"/>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8300" y="152400"/>
            <a:ext cx="8229600" cy="742950"/>
          </a:xfrm>
          <a:prstGeom prst="rect">
            <a:avLst/>
          </a:prstGeom>
        </p:spPr>
        <p:txBody>
          <a:bodyPr vert="horz" lIns="91440" tIns="45720" rIns="91440" bIns="45720" rtlCol="0" anchor="b">
            <a:normAutofit/>
          </a:bodyPr>
          <a:lstStyle/>
          <a:p>
            <a:r>
              <a:rPr lang="en-US" dirty="0" smtClean="0"/>
              <a:t>Click to edit Master title style (Lucida Sans Regular, 20 pt.)</a:t>
            </a:r>
            <a:endParaRPr lang="en-US" dirty="0"/>
          </a:p>
        </p:txBody>
      </p:sp>
      <p:sp>
        <p:nvSpPr>
          <p:cNvPr id="3" name="Text Placeholder 2"/>
          <p:cNvSpPr>
            <a:spLocks noGrp="1"/>
          </p:cNvSpPr>
          <p:nvPr>
            <p:ph type="body" idx="1"/>
          </p:nvPr>
        </p:nvSpPr>
        <p:spPr>
          <a:xfrm>
            <a:off x="914400" y="1600200"/>
            <a:ext cx="7315200" cy="4343399"/>
          </a:xfrm>
          <a:prstGeom prst="rect">
            <a:avLst/>
          </a:prstGeom>
        </p:spPr>
        <p:txBody>
          <a:bodyPr vert="horz" lIns="91440" tIns="45720" rIns="91440" bIns="45720" rtlCol="0">
            <a:normAutofit/>
          </a:bodyPr>
          <a:lstStyle/>
          <a:p>
            <a:pPr marL="114300" marR="0" lvl="0" indent="-114300" algn="l" defTabSz="457200" rtl="0" eaLnBrk="1" fontAlgn="auto" latinLnBrk="0" hangingPunct="1">
              <a:lnSpc>
                <a:spcPct val="100000"/>
              </a:lnSpc>
              <a:spcBef>
                <a:spcPct val="20000"/>
              </a:spcBef>
              <a:spcAft>
                <a:spcPts val="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Click to edit Master text styles</a:t>
            </a:r>
          </a:p>
          <a:p>
            <a:pPr marL="342900" marR="0" lvl="1" indent="-114300" algn="l" defTabSz="457200" rtl="0" eaLnBrk="1" fontAlgn="auto" latinLnBrk="0" hangingPunct="1">
              <a:lnSpc>
                <a:spcPct val="100000"/>
              </a:lnSpc>
              <a:spcBef>
                <a:spcPct val="20000"/>
              </a:spcBef>
              <a:spcAft>
                <a:spcPts val="0"/>
              </a:spcAft>
              <a:buClrTx/>
              <a:buSzPct val="65000"/>
              <a:buFont typeface="Courier New"/>
              <a:buChar char="o"/>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Second level</a:t>
            </a:r>
          </a:p>
          <a:p>
            <a:pPr marL="571500" marR="0" lvl="2" indent="-114300" algn="l" defTabSz="457200" rtl="0" eaLnBrk="1" fontAlgn="auto" latinLnBrk="0" hangingPunct="1">
              <a:lnSpc>
                <a:spcPct val="100000"/>
              </a:lnSpc>
              <a:spcBef>
                <a:spcPct val="20000"/>
              </a:spcBef>
              <a:spcAft>
                <a:spcPts val="0"/>
              </a:spcAft>
              <a:buClrTx/>
              <a:buSzPct val="80000"/>
              <a:buFont typeface="Wingdings" charset="2"/>
              <a:buChar char="§"/>
              <a:tabLst/>
              <a:defRPr/>
            </a:pPr>
            <a:r>
              <a:rPr kumimoji="0" lang="en-US" sz="1400" b="0" i="0" u="none" strike="noStrike" kern="1200" cap="none" spc="0" normalizeH="0" baseline="0" noProof="0" dirty="0" smtClean="0">
                <a:ln>
                  <a:noFill/>
                </a:ln>
                <a:solidFill>
                  <a:prstClr val="black"/>
                </a:solidFill>
                <a:effectLst/>
                <a:uLnTx/>
                <a:uFillTx/>
                <a:latin typeface="Lucida Sans"/>
                <a:ea typeface="+mn-ea"/>
                <a:cs typeface="Lucida Sans"/>
              </a:rPr>
              <a:t>Third level</a:t>
            </a:r>
          </a:p>
        </p:txBody>
      </p:sp>
      <p:sp>
        <p:nvSpPr>
          <p:cNvPr id="6" name="Slide Number Placeholder 5"/>
          <p:cNvSpPr>
            <a:spLocks noGrp="1"/>
          </p:cNvSpPr>
          <p:nvPr>
            <p:ph type="sldNum" sz="quarter" idx="4"/>
          </p:nvPr>
        </p:nvSpPr>
        <p:spPr>
          <a:xfrm>
            <a:off x="7696199" y="6419850"/>
            <a:ext cx="1076325" cy="273050"/>
          </a:xfrm>
          <a:prstGeom prst="rect">
            <a:avLst/>
          </a:prstGeom>
        </p:spPr>
        <p:txBody>
          <a:bodyPr vert="horz" lIns="91440" tIns="45720" rIns="91440" bIns="45720" rtlCol="0" anchor="b"/>
          <a:lstStyle>
            <a:lvl1pPr algn="r">
              <a:defRPr sz="1200">
                <a:solidFill>
                  <a:srgbClr val="595959"/>
                </a:solidFill>
                <a:latin typeface="Lucida Sans"/>
                <a:cs typeface="Lucida Sans"/>
              </a:defRPr>
            </a:lvl1pPr>
          </a:lstStyle>
          <a:p>
            <a:fld id="{A6A7DFC8-CC87-1C45-AE2C-C06DE0F5DDBD}" type="slidenum">
              <a:rPr lang="en-US" smtClean="0"/>
              <a:pPr/>
              <a:t>‹#›</a:t>
            </a:fld>
            <a:endParaRPr lang="en-US" dirty="0"/>
          </a:p>
        </p:txBody>
      </p:sp>
      <p:sp>
        <p:nvSpPr>
          <p:cNvPr id="5" name="Footer Placeholder 4"/>
          <p:cNvSpPr>
            <a:spLocks noGrp="1"/>
          </p:cNvSpPr>
          <p:nvPr>
            <p:ph type="ftr" sz="quarter" idx="3"/>
          </p:nvPr>
        </p:nvSpPr>
        <p:spPr>
          <a:xfrm>
            <a:off x="2692400" y="6419850"/>
            <a:ext cx="4927600" cy="273050"/>
          </a:xfrm>
          <a:prstGeom prst="rect">
            <a:avLst/>
          </a:prstGeom>
        </p:spPr>
        <p:txBody>
          <a:bodyPr vert="horz" wrap="none" lIns="91440" tIns="45720" rIns="91440" bIns="45720" rtlCol="0" anchor="b"/>
          <a:lstStyle>
            <a:lvl1pPr algn="l">
              <a:defRPr sz="1000" cap="all">
                <a:solidFill>
                  <a:srgbClr val="595959"/>
                </a:solidFill>
                <a:latin typeface="Lucida Sans"/>
                <a:cs typeface="Lucida Sans"/>
              </a:defRPr>
            </a:lvl1pPr>
          </a:lstStyle>
          <a:p>
            <a:r>
              <a:rPr lang="en-US" dirty="0" smtClean="0"/>
              <a:t>Edit all footers with View&gt;Header and Footer...  </a:t>
            </a:r>
            <a:endParaRPr lang="en-US" dirty="0"/>
          </a:p>
        </p:txBody>
      </p:sp>
      <p:cxnSp>
        <p:nvCxnSpPr>
          <p:cNvPr id="7" name="Straight Connector 6"/>
          <p:cNvCxnSpPr/>
          <p:nvPr userDrawn="1"/>
        </p:nvCxnSpPr>
        <p:spPr>
          <a:xfrm>
            <a:off x="461434" y="1029232"/>
            <a:ext cx="8225367" cy="1588"/>
          </a:xfrm>
          <a:prstGeom prst="line">
            <a:avLst/>
          </a:prstGeom>
          <a:ln w="19050" cap="flat" cmpd="sng" algn="ctr">
            <a:solidFill>
              <a:srgbClr val="990D3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hdr="0" dt="0"/>
  <p:txStyles>
    <p:titleStyle>
      <a:lvl1pPr algn="l" defTabSz="457200" rtl="0" eaLnBrk="1" latinLnBrk="0" hangingPunct="1">
        <a:spcBef>
          <a:spcPct val="0"/>
        </a:spcBef>
        <a:buNone/>
        <a:defRPr sz="2000" kern="1200" baseline="0">
          <a:solidFill>
            <a:srgbClr val="595959"/>
          </a:solidFill>
          <a:latin typeface="Lucida Sans"/>
          <a:ea typeface="+mj-ea"/>
          <a:cs typeface="Lucida Sans"/>
        </a:defRPr>
      </a:lvl1pPr>
    </p:titleStyle>
    <p:bodyStyle>
      <a:lvl1pPr marL="114300" marR="0" indent="-114300" algn="l" defTabSz="457200" rtl="0" eaLnBrk="1" fontAlgn="auto" latinLnBrk="0" hangingPunct="1">
        <a:lnSpc>
          <a:spcPct val="100000"/>
        </a:lnSpc>
        <a:spcBef>
          <a:spcPct val="20000"/>
        </a:spcBef>
        <a:spcAft>
          <a:spcPts val="0"/>
        </a:spcAft>
        <a:buClrTx/>
        <a:buSzTx/>
        <a:buFont typeface="Arial"/>
        <a:buChar char="•"/>
        <a:tabLst/>
        <a:defRPr sz="1400" kern="1200">
          <a:solidFill>
            <a:schemeClr val="tx1"/>
          </a:solidFill>
          <a:latin typeface="Lucida Sans"/>
          <a:ea typeface="+mn-ea"/>
          <a:cs typeface="Lucida Sans"/>
        </a:defRPr>
      </a:lvl1pPr>
      <a:lvl2pPr marL="342900" marR="0" indent="-114300" algn="l" defTabSz="457200" rtl="0" eaLnBrk="1" fontAlgn="auto" latinLnBrk="0" hangingPunct="1">
        <a:lnSpc>
          <a:spcPct val="100000"/>
        </a:lnSpc>
        <a:spcBef>
          <a:spcPct val="20000"/>
        </a:spcBef>
        <a:spcAft>
          <a:spcPts val="0"/>
        </a:spcAft>
        <a:buClrTx/>
        <a:buSzPct val="50000"/>
        <a:buFont typeface="Wingdings" charset="2"/>
        <a:buChar char=""/>
        <a:tabLst/>
        <a:defRPr sz="1400" kern="1200">
          <a:solidFill>
            <a:schemeClr val="tx1"/>
          </a:solidFill>
          <a:latin typeface="Lucida Sans"/>
          <a:ea typeface="+mn-ea"/>
          <a:cs typeface="Lucida Sans"/>
        </a:defRPr>
      </a:lvl2pPr>
      <a:lvl3pPr marL="571500" marR="0" indent="-114300" algn="l" defTabSz="457200" rtl="0" eaLnBrk="1" fontAlgn="auto" latinLnBrk="0" hangingPunct="1">
        <a:lnSpc>
          <a:spcPct val="100000"/>
        </a:lnSpc>
        <a:spcBef>
          <a:spcPct val="20000"/>
        </a:spcBef>
        <a:spcAft>
          <a:spcPts val="0"/>
        </a:spcAft>
        <a:buClrTx/>
        <a:buSzPct val="80000"/>
        <a:buFont typeface="Wingdings" charset="2"/>
        <a:buChar char="§"/>
        <a:tabLst/>
        <a:defRPr sz="1400" kern="1200">
          <a:solidFill>
            <a:schemeClr val="tx1"/>
          </a:solidFill>
          <a:latin typeface="Lucida Sans"/>
          <a:ea typeface="+mn-ea"/>
          <a:cs typeface="Lucida Sans"/>
        </a:defRPr>
      </a:lvl3pPr>
      <a:lvl4pPr marL="800100" indent="-114300" algn="l" defTabSz="457200" rtl="0" eaLnBrk="1" latinLnBrk="0" hangingPunct="1">
        <a:spcBef>
          <a:spcPct val="20000"/>
        </a:spcBef>
        <a:buFont typeface="Arial"/>
        <a:buChar char="–"/>
        <a:tabLst/>
        <a:defRPr sz="1400" kern="1200">
          <a:solidFill>
            <a:schemeClr val="tx1"/>
          </a:solidFill>
          <a:latin typeface="Lucida Sans"/>
          <a:ea typeface="+mn-ea"/>
          <a:cs typeface="Lucida Sans"/>
        </a:defRPr>
      </a:lvl4pPr>
      <a:lvl5pPr marL="1028700" indent="-114300" algn="l" defTabSz="457200" rtl="0" eaLnBrk="1" latinLnBrk="0" hangingPunct="1">
        <a:spcBef>
          <a:spcPct val="20000"/>
        </a:spcBef>
        <a:buFont typeface="Arial"/>
        <a:buChar char="»"/>
        <a:defRPr sz="1400" kern="1200">
          <a:solidFill>
            <a:schemeClr val="tx1"/>
          </a:solidFill>
          <a:latin typeface="Lucida Sans"/>
          <a:ea typeface="+mn-ea"/>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cbi.nlm.nih.gov/pubmed/22407663"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2" Type="http://schemas.openxmlformats.org/officeDocument/2006/relationships/hyperlink" Target="http://www.neuro-fit.com/about_dnt.php"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www.ncbi.nlm.nih.gov/pubmed/22795617"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smtClean="0">
                <a:solidFill>
                  <a:srgbClr val="595959"/>
                </a:solidFill>
              </a:rPr>
              <a:t>Movement Interventions </a:t>
            </a:r>
            <a:r>
              <a:rPr lang="en-US" sz="3100" b="1" dirty="0" smtClean="0">
                <a:solidFill>
                  <a:srgbClr val="595959"/>
                </a:solidFill>
              </a:rPr>
              <a:t>for Autism</a:t>
            </a:r>
            <a:endParaRPr lang="en-US" dirty="0">
              <a:solidFill>
                <a:srgbClr val="595959"/>
              </a:solidFill>
            </a:endParaRPr>
          </a:p>
        </p:txBody>
      </p:sp>
      <p:sp>
        <p:nvSpPr>
          <p:cNvPr id="3" name="TextBox 2"/>
          <p:cNvSpPr txBox="1"/>
          <p:nvPr/>
        </p:nvSpPr>
        <p:spPr>
          <a:xfrm>
            <a:off x="3348566" y="3368242"/>
            <a:ext cx="3966634" cy="1846659"/>
          </a:xfrm>
          <a:prstGeom prst="rect">
            <a:avLst/>
          </a:prstGeom>
          <a:noFill/>
        </p:spPr>
        <p:txBody>
          <a:bodyPr wrap="square" rtlCol="0">
            <a:spAutoFit/>
          </a:bodyPr>
          <a:lstStyle/>
          <a:p>
            <a:r>
              <a:rPr lang="en-US" dirty="0" smtClean="0"/>
              <a:t>Jane </a:t>
            </a:r>
            <a:r>
              <a:rPr lang="en-US" dirty="0" err="1" smtClean="0"/>
              <a:t>Tavyev</a:t>
            </a:r>
            <a:r>
              <a:rPr lang="en-US" dirty="0" smtClean="0"/>
              <a:t> Asher, MD</a:t>
            </a:r>
            <a:r>
              <a:rPr lang="en-US" sz="1600" dirty="0" smtClean="0"/>
              <a:t/>
            </a:r>
            <a:br>
              <a:rPr lang="en-US" sz="1600" dirty="0" smtClean="0"/>
            </a:br>
            <a:r>
              <a:rPr lang="en-US" sz="1600" dirty="0" smtClean="0"/>
              <a:t>Director – Division of Child Neurology/ </a:t>
            </a:r>
            <a:r>
              <a:rPr lang="en-US" sz="1600" dirty="0" err="1" smtClean="0"/>
              <a:t>Neurodevelopmental</a:t>
            </a:r>
            <a:r>
              <a:rPr lang="en-US" sz="1600" dirty="0" smtClean="0"/>
              <a:t> Disabilities</a:t>
            </a:r>
            <a:br>
              <a:rPr lang="en-US" sz="1600" dirty="0" smtClean="0"/>
            </a:br>
            <a:r>
              <a:rPr lang="en-US" sz="1600" dirty="0" smtClean="0"/>
              <a:t>Cedars-Sinai – </a:t>
            </a:r>
            <a:r>
              <a:rPr lang="en-US" sz="1600" dirty="0" err="1" smtClean="0"/>
              <a:t>Depts</a:t>
            </a:r>
            <a:r>
              <a:rPr lang="en-US" sz="1600" dirty="0" smtClean="0"/>
              <a:t> of Pediatrics, Neurology</a:t>
            </a:r>
            <a:br>
              <a:rPr lang="en-US" sz="1600" dirty="0" smtClean="0"/>
            </a:br>
            <a:r>
              <a:rPr lang="en-US" sz="1600" dirty="0" smtClean="0"/>
              <a:t>Assistant Professor – UCLA – </a:t>
            </a:r>
            <a:r>
              <a:rPr lang="en-US" sz="1600" dirty="0" err="1" smtClean="0"/>
              <a:t>Depts</a:t>
            </a:r>
            <a:r>
              <a:rPr lang="en-US" sz="1600" dirty="0" smtClean="0"/>
              <a:t> of Pediatrics,  Psychiatry and </a:t>
            </a:r>
            <a:r>
              <a:rPr lang="en-US" sz="1600" dirty="0" err="1" smtClean="0"/>
              <a:t>Biobehavioral</a:t>
            </a:r>
            <a:r>
              <a:rPr lang="en-US" sz="1600" dirty="0" smtClean="0"/>
              <a:t> Sciences</a:t>
            </a:r>
            <a:endParaRPr lang="en-US" sz="1600" dirty="0">
              <a:solidFill>
                <a:srgbClr val="595959"/>
              </a:solidFill>
              <a:latin typeface="Lucida Sans Regular"/>
              <a:cs typeface="Lucida Sans Regul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US" sz="2800" b="1" dirty="0" smtClean="0"/>
              <a:t>Yoga and Quality of Life</a:t>
            </a:r>
          </a:p>
        </p:txBody>
      </p:sp>
      <p:sp>
        <p:nvSpPr>
          <p:cNvPr id="10243" name="Content Placeholder 2"/>
          <p:cNvSpPr>
            <a:spLocks noGrp="1"/>
          </p:cNvSpPr>
          <p:nvPr>
            <p:ph idx="1"/>
          </p:nvPr>
        </p:nvSpPr>
        <p:spPr>
          <a:xfrm>
            <a:off x="368300" y="1066800"/>
            <a:ext cx="8394700" cy="5257800"/>
          </a:xfrm>
        </p:spPr>
        <p:txBody>
          <a:bodyPr>
            <a:normAutofit fontScale="85000" lnSpcReduction="10000"/>
          </a:bodyPr>
          <a:lstStyle/>
          <a:p>
            <a:r>
              <a:rPr lang="en-US" sz="2400" b="1" dirty="0" smtClean="0"/>
              <a:t>Yoga improved psychosocial well-being and some mood symptoms </a:t>
            </a:r>
            <a:r>
              <a:rPr lang="en-US" dirty="0" smtClean="0"/>
              <a:t>(</a:t>
            </a:r>
            <a:r>
              <a:rPr lang="en-US" dirty="0" err="1" smtClean="0"/>
              <a:t>Noggle</a:t>
            </a:r>
            <a:r>
              <a:rPr lang="en-US" dirty="0" smtClean="0"/>
              <a:t> JJ, Steiner NJ, Minami T, </a:t>
            </a:r>
            <a:r>
              <a:rPr lang="en-US" dirty="0" err="1" smtClean="0"/>
              <a:t>Khalsa</a:t>
            </a:r>
            <a:r>
              <a:rPr lang="en-US" dirty="0" smtClean="0"/>
              <a:t> SB. Benefits of yoga for psychosocial well-being in a US high school curriculum: a preliminary randomized controlled trial. J Dev </a:t>
            </a:r>
            <a:r>
              <a:rPr lang="en-US" dirty="0" err="1" smtClean="0"/>
              <a:t>Behav</a:t>
            </a:r>
            <a:r>
              <a:rPr lang="en-US" dirty="0" smtClean="0"/>
              <a:t> </a:t>
            </a:r>
            <a:r>
              <a:rPr lang="en-US" dirty="0" err="1" smtClean="0"/>
              <a:t>Pediatr</a:t>
            </a:r>
            <a:r>
              <a:rPr lang="en-US" dirty="0" smtClean="0"/>
              <a:t>. 2012 Apr;33(3):193-201.)</a:t>
            </a:r>
          </a:p>
          <a:p>
            <a:r>
              <a:rPr lang="en-US" sz="2400" b="1" dirty="0" smtClean="0"/>
              <a:t>Yoga improves sleep, reduces anxiety/ depression, and improves quality of life in cancer survivors</a:t>
            </a:r>
            <a:r>
              <a:rPr lang="en-US" dirty="0" smtClean="0"/>
              <a:t> (</a:t>
            </a:r>
            <a:r>
              <a:rPr lang="en-US" dirty="0" err="1" smtClean="0"/>
              <a:t>Côté</a:t>
            </a:r>
            <a:r>
              <a:rPr lang="en-US" dirty="0" smtClean="0"/>
              <a:t> A, </a:t>
            </a:r>
            <a:r>
              <a:rPr lang="en-US" dirty="0" err="1" smtClean="0"/>
              <a:t>Daneault</a:t>
            </a:r>
            <a:r>
              <a:rPr lang="en-US" dirty="0" smtClean="0"/>
              <a:t> S. Effect of yoga on patients with cancer: Our current </a:t>
            </a:r>
            <a:r>
              <a:rPr lang="en-US" dirty="0" err="1" smtClean="0"/>
              <a:t>understanding.Can</a:t>
            </a:r>
            <a:r>
              <a:rPr lang="en-US" dirty="0" smtClean="0"/>
              <a:t> </a:t>
            </a:r>
            <a:r>
              <a:rPr lang="en-US" dirty="0" err="1" smtClean="0"/>
              <a:t>Fam</a:t>
            </a:r>
            <a:r>
              <a:rPr lang="en-US" dirty="0" smtClean="0"/>
              <a:t> Physician. 2012 Sep;58(9):e475-9.)</a:t>
            </a:r>
          </a:p>
          <a:p>
            <a:r>
              <a:rPr lang="en-US" sz="2400" b="1" dirty="0" smtClean="0"/>
              <a:t>Yoga helps with anger control and reduces fatigue in healthy adolescents. </a:t>
            </a:r>
            <a:r>
              <a:rPr lang="en-US" dirty="0" smtClean="0"/>
              <a:t>(</a:t>
            </a:r>
            <a:r>
              <a:rPr lang="en-US" dirty="0" err="1" smtClean="0"/>
              <a:t>Khalsa</a:t>
            </a:r>
            <a:r>
              <a:rPr lang="en-US" dirty="0" smtClean="0"/>
              <a:t> SB, Hickey-Schultz L, Cohen D, Steiner N, Cope S. Evaluation of the mental health benefits of yoga in a secondary school: a preliminary randomized controlled trial.  J </a:t>
            </a:r>
            <a:r>
              <a:rPr lang="en-US" dirty="0" err="1" smtClean="0"/>
              <a:t>Behav</a:t>
            </a:r>
            <a:r>
              <a:rPr lang="en-US" dirty="0" smtClean="0"/>
              <a:t> Health </a:t>
            </a:r>
            <a:r>
              <a:rPr lang="en-US" dirty="0" err="1" smtClean="0"/>
              <a:t>Serv</a:t>
            </a:r>
            <a:r>
              <a:rPr lang="en-US" dirty="0" smtClean="0"/>
              <a:t> Res. 2012 Jan;39(1):80-90.)</a:t>
            </a:r>
          </a:p>
          <a:p>
            <a:r>
              <a:rPr lang="en-US" sz="2400" b="1" dirty="0" smtClean="0"/>
              <a:t>Yoga has been shown to reduce anxiety and improve subjective well being in patients with chronic disease </a:t>
            </a:r>
            <a:r>
              <a:rPr lang="en-US" dirty="0" smtClean="0"/>
              <a:t> (</a:t>
            </a:r>
            <a:r>
              <a:rPr lang="en-US" dirty="0" err="1" smtClean="0"/>
              <a:t>Yadav</a:t>
            </a:r>
            <a:r>
              <a:rPr lang="en-US" dirty="0" smtClean="0"/>
              <a:t> RK, </a:t>
            </a:r>
            <a:r>
              <a:rPr lang="en-US" dirty="0" err="1" smtClean="0"/>
              <a:t>Magan</a:t>
            </a:r>
            <a:r>
              <a:rPr lang="en-US" dirty="0" smtClean="0"/>
              <a:t> D, Mehta M, Mehta N, </a:t>
            </a:r>
            <a:r>
              <a:rPr lang="en-US" dirty="0" err="1" smtClean="0"/>
              <a:t>Mahapatra</a:t>
            </a:r>
            <a:r>
              <a:rPr lang="en-US" dirty="0" smtClean="0"/>
              <a:t> SC. A short-term, comprehensive, yoga-based lifestyle intervention is efficacious in reducing anxiety, improving subjective well-being and personality.  </a:t>
            </a:r>
            <a:r>
              <a:rPr lang="en-US" dirty="0" err="1" smtClean="0"/>
              <a:t>Int</a:t>
            </a:r>
            <a:r>
              <a:rPr lang="en-US" dirty="0" smtClean="0"/>
              <a:t> J Yoga. 2012 Jul;5(2):134-9.)</a:t>
            </a:r>
          </a:p>
          <a:p>
            <a:r>
              <a:rPr lang="en-US" sz="2400" b="1" dirty="0" smtClean="0"/>
              <a:t>Yoga has been shown to improve cognition, mental health, and even increase in telomerase activity suggesting improvement in stress-induced cellular aging </a:t>
            </a:r>
            <a:r>
              <a:rPr lang="en-US" dirty="0" smtClean="0"/>
              <a:t>(</a:t>
            </a:r>
            <a:r>
              <a:rPr lang="en-US" dirty="0" err="1" smtClean="0"/>
              <a:t>Lavretsky</a:t>
            </a:r>
            <a:r>
              <a:rPr lang="en-US" dirty="0" smtClean="0"/>
              <a:t> H, </a:t>
            </a:r>
            <a:r>
              <a:rPr lang="en-US" dirty="0" err="1" smtClean="0"/>
              <a:t>Epel</a:t>
            </a:r>
            <a:r>
              <a:rPr lang="en-US" dirty="0" smtClean="0"/>
              <a:t> ES, </a:t>
            </a:r>
            <a:r>
              <a:rPr lang="en-US" dirty="0" err="1" smtClean="0"/>
              <a:t>Siddarth</a:t>
            </a:r>
            <a:r>
              <a:rPr lang="en-US" dirty="0" smtClean="0"/>
              <a:t> P, </a:t>
            </a:r>
            <a:r>
              <a:rPr lang="en-US" dirty="0" err="1" smtClean="0"/>
              <a:t>Nazarian</a:t>
            </a:r>
            <a:r>
              <a:rPr lang="en-US" dirty="0" smtClean="0"/>
              <a:t> N, Cyr NS, </a:t>
            </a:r>
            <a:r>
              <a:rPr lang="en-US" dirty="0" err="1" smtClean="0"/>
              <a:t>Khalsa</a:t>
            </a:r>
            <a:r>
              <a:rPr lang="en-US" dirty="0" smtClean="0"/>
              <a:t> DS, Lin J, Blackburn E, Irwin MR. A pilot study of yogic meditation for family dementia caregivers with depressive symptoms: effects on mental health, cognition, and telomerase activity. </a:t>
            </a:r>
            <a:r>
              <a:rPr lang="pl-PL" dirty="0" smtClean="0">
                <a:hlinkClick r:id="rId3" tooltip="International journal of geriatric psychiatry."/>
              </a:rPr>
              <a:t>Int J Geriatr Psychiatry.</a:t>
            </a:r>
            <a:r>
              <a:rPr lang="pl-PL" dirty="0" smtClean="0"/>
              <a:t> 2013 Jan;28(1):57-65.</a:t>
            </a:r>
            <a:r>
              <a:rPr lang="en-US" dirty="0" smtClean="0"/>
              <a:t>)</a:t>
            </a:r>
            <a:endParaRPr lang="en-US" sz="2400" dirty="0" smtClean="0"/>
          </a:p>
          <a:p>
            <a:endParaRPr lang="en-US" dirty="0" smtClean="0"/>
          </a:p>
          <a:p>
            <a:endParaRPr lang="en-US" dirty="0" smtClean="0"/>
          </a:p>
          <a:p>
            <a:endParaRPr lang="en-US" dirty="0" smtClean="0"/>
          </a:p>
          <a:p>
            <a:pPr>
              <a:buFont typeface="Wingdings" pitchFamily="2" charset="2"/>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sz="2800" b="1" dirty="0" smtClean="0"/>
              <a:t>Autism Symptoms - Attention</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graphicEl>
                                              <a:dgm id="{08C8CD0C-CCC3-4D82-ACD7-ECD176C729A0}"/>
                                            </p:graphic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sz="2800" b="1" dirty="0" smtClean="0"/>
              <a:t>Yoga and ADHD</a:t>
            </a:r>
          </a:p>
        </p:txBody>
      </p:sp>
      <p:sp>
        <p:nvSpPr>
          <p:cNvPr id="11267" name="Content Placeholder 2"/>
          <p:cNvSpPr>
            <a:spLocks noGrp="1"/>
          </p:cNvSpPr>
          <p:nvPr>
            <p:ph idx="1"/>
          </p:nvPr>
        </p:nvSpPr>
        <p:spPr>
          <a:xfrm>
            <a:off x="368300" y="1295400"/>
            <a:ext cx="8229600" cy="4648199"/>
          </a:xfrm>
        </p:spPr>
        <p:txBody>
          <a:bodyPr>
            <a:normAutofit fontScale="92500"/>
          </a:bodyPr>
          <a:lstStyle/>
          <a:p>
            <a:r>
              <a:rPr lang="en-US" sz="2400" b="1" dirty="0" smtClean="0"/>
              <a:t>Yoga may improve ADHD symptoms (larger study needed) </a:t>
            </a:r>
            <a:r>
              <a:rPr lang="en-US" dirty="0" smtClean="0"/>
              <a:t>(Jensen PS, Kenny DT.  The effects of yoga on the attention and behavior of boys with Attention-Deficit/ hyperactivity Disorder (ADHD).  J </a:t>
            </a:r>
            <a:r>
              <a:rPr lang="en-US" dirty="0" err="1" smtClean="0"/>
              <a:t>Atten</a:t>
            </a:r>
            <a:r>
              <a:rPr lang="en-US" dirty="0" smtClean="0"/>
              <a:t> </a:t>
            </a:r>
            <a:r>
              <a:rPr lang="en-US" dirty="0" err="1" smtClean="0"/>
              <a:t>Disord</a:t>
            </a:r>
            <a:r>
              <a:rPr lang="en-US" dirty="0" smtClean="0"/>
              <a:t>. 2004 May;7(4):205-16.)</a:t>
            </a:r>
          </a:p>
          <a:p>
            <a:r>
              <a:rPr lang="en-US" sz="2400" b="1" dirty="0" smtClean="0"/>
              <a:t>Yogic breathing, more than just breath awareness, can improve fine motor and visual discrimination tasks</a:t>
            </a:r>
            <a:r>
              <a:rPr lang="en-US" dirty="0" smtClean="0"/>
              <a:t> (</a:t>
            </a:r>
            <a:r>
              <a:rPr lang="en-US" dirty="0" err="1" smtClean="0"/>
              <a:t>Telles</a:t>
            </a:r>
            <a:r>
              <a:rPr lang="en-US" dirty="0" smtClean="0"/>
              <a:t> S, Singh N, </a:t>
            </a:r>
            <a:r>
              <a:rPr lang="en-US" dirty="0" err="1" smtClean="0"/>
              <a:t>Balkrishna</a:t>
            </a:r>
            <a:r>
              <a:rPr lang="en-US" dirty="0" smtClean="0"/>
              <a:t> A. Finger dexterity and visual discrimination following two yoga breathing practices.  </a:t>
            </a:r>
            <a:r>
              <a:rPr lang="en-US" dirty="0" err="1" smtClean="0"/>
              <a:t>Int</a:t>
            </a:r>
            <a:r>
              <a:rPr lang="en-US" dirty="0" smtClean="0"/>
              <a:t> J Yoga. 2012 Jan;5(1):37-41.)</a:t>
            </a:r>
          </a:p>
          <a:p>
            <a:r>
              <a:rPr lang="en-US" sz="2400" b="1" dirty="0" smtClean="0"/>
              <a:t>Study out of Columbia U shows yoga may improve ADHD symptoms</a:t>
            </a:r>
            <a:r>
              <a:rPr lang="en-US" dirty="0" smtClean="0"/>
              <a:t> (Mehta S, Mehta V, Mehta S, Shah D, </a:t>
            </a:r>
            <a:r>
              <a:rPr lang="en-US" dirty="0" err="1" smtClean="0"/>
              <a:t>Motiwala</a:t>
            </a:r>
            <a:r>
              <a:rPr lang="en-US" dirty="0" smtClean="0"/>
              <a:t> A, </a:t>
            </a:r>
            <a:r>
              <a:rPr lang="en-US" dirty="0" err="1" smtClean="0"/>
              <a:t>Vardhan</a:t>
            </a:r>
            <a:r>
              <a:rPr lang="en-US" dirty="0" smtClean="0"/>
              <a:t> J, Mehta N, Mehta D. Multimodal behavior program for ADHD incorporating yoga and implemented by high school volunteers: a pilot study.  ISRN </a:t>
            </a:r>
            <a:r>
              <a:rPr lang="en-US" dirty="0" err="1" smtClean="0"/>
              <a:t>Pediatr</a:t>
            </a:r>
            <a:r>
              <a:rPr lang="en-US" dirty="0" smtClean="0"/>
              <a:t>. 2011;2011:780745. </a:t>
            </a:r>
            <a:r>
              <a:rPr lang="en-US" dirty="0" err="1" smtClean="0"/>
              <a:t>Epub</a:t>
            </a:r>
            <a:r>
              <a:rPr lang="en-US" dirty="0" smtClean="0"/>
              <a:t> 2011 Aug 11.)</a:t>
            </a:r>
          </a:p>
          <a:p>
            <a:r>
              <a:rPr lang="en-US" sz="2400" b="1" dirty="0" smtClean="0"/>
              <a:t>Mindfulness meditation may help ADHD symptoms </a:t>
            </a:r>
            <a:r>
              <a:rPr lang="en-US" dirty="0" smtClean="0"/>
              <a:t>(</a:t>
            </a:r>
            <a:r>
              <a:rPr lang="en-US" dirty="0" err="1" smtClean="0"/>
              <a:t>Zylowska</a:t>
            </a:r>
            <a:r>
              <a:rPr lang="en-US" dirty="0" smtClean="0"/>
              <a:t> L, Ackerman DL, Yang MH, </a:t>
            </a:r>
            <a:r>
              <a:rPr lang="en-US" dirty="0" err="1" smtClean="0"/>
              <a:t>Futrell</a:t>
            </a:r>
            <a:r>
              <a:rPr lang="en-US" dirty="0" smtClean="0"/>
              <a:t> JL, Horton NL, Hale TS, Pataki C, Smalley SL. Mindfulness meditation training in adults and adolescents with ADHD: a feasibility study. J </a:t>
            </a:r>
            <a:r>
              <a:rPr lang="en-US" dirty="0" err="1" smtClean="0"/>
              <a:t>Atten</a:t>
            </a:r>
            <a:r>
              <a:rPr lang="en-US" dirty="0" smtClean="0"/>
              <a:t> </a:t>
            </a:r>
            <a:r>
              <a:rPr lang="en-US" dirty="0" err="1" smtClean="0"/>
              <a:t>Disord</a:t>
            </a:r>
            <a:r>
              <a:rPr lang="en-US" dirty="0" smtClean="0"/>
              <a:t>. 2008 May;11(6):737-46. </a:t>
            </a:r>
            <a:r>
              <a:rPr lang="en-US" dirty="0" err="1" smtClean="0"/>
              <a:t>Epub</a:t>
            </a:r>
            <a:r>
              <a:rPr lang="en-US" dirty="0" smtClean="0"/>
              <a:t> 2007 Nov 19.)</a:t>
            </a:r>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Pre- and Post- Measures – 2 hours/ week for 10 weeks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00415885"/>
              </p:ext>
            </p:extLst>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on the </a:t>
            </a:r>
            <a:r>
              <a:rPr lang="en-US" dirty="0" smtClean="0"/>
              <a:t>CBCL</a:t>
            </a:r>
            <a:r>
              <a:rPr lang="en-US" dirty="0" smtClean="0"/>
              <a:t>-TRF </a:t>
            </a:r>
            <a:r>
              <a:rPr lang="en-US" dirty="0" smtClean="0"/>
              <a:t>– Significant changes are in </a:t>
            </a:r>
            <a:r>
              <a:rPr lang="en-US" b="1" dirty="0" smtClean="0"/>
              <a:t>BOLD</a:t>
            </a:r>
            <a:endParaRPr lang="en-US" b="1" dirty="0"/>
          </a:p>
        </p:txBody>
      </p:sp>
      <p:sp>
        <p:nvSpPr>
          <p:cNvPr id="3" name="Content Placeholder 2"/>
          <p:cNvSpPr>
            <a:spLocks noGrp="1"/>
          </p:cNvSpPr>
          <p:nvPr>
            <p:ph idx="1"/>
          </p:nvPr>
        </p:nvSpPr>
        <p:spPr>
          <a:xfrm>
            <a:off x="914400" y="1143000"/>
            <a:ext cx="7315200" cy="5549899"/>
          </a:xfrm>
        </p:spPr>
        <p:txBody>
          <a:bodyPr>
            <a:normAutofit/>
          </a:bodyPr>
          <a:lstStyle/>
          <a:p>
            <a:r>
              <a:rPr lang="en-US" sz="1800" dirty="0" smtClean="0"/>
              <a:t>Adaptive </a:t>
            </a:r>
            <a:r>
              <a:rPr lang="en-US" sz="1800" dirty="0"/>
              <a:t>Functioning Scale </a:t>
            </a:r>
            <a:r>
              <a:rPr lang="en-US" sz="1800" dirty="0" smtClean="0"/>
              <a:t>Score</a:t>
            </a:r>
            <a:r>
              <a:rPr lang="en-US" sz="1800" dirty="0"/>
              <a:t> – Academic Performance</a:t>
            </a:r>
            <a:endParaRPr lang="en-US" sz="1800" dirty="0" smtClean="0"/>
          </a:p>
          <a:p>
            <a:r>
              <a:rPr lang="en-US" sz="1800" dirty="0" smtClean="0"/>
              <a:t>Adaptive Functioning Scale Score- Working Hard</a:t>
            </a:r>
          </a:p>
          <a:p>
            <a:r>
              <a:rPr lang="en-US" sz="1800" dirty="0" smtClean="0"/>
              <a:t>Adaptive Functioning Scale Score – Behaving</a:t>
            </a:r>
          </a:p>
          <a:p>
            <a:r>
              <a:rPr lang="en-US" sz="1800" dirty="0"/>
              <a:t>Adaptive Functioning Scale </a:t>
            </a:r>
            <a:r>
              <a:rPr lang="en-US" sz="1800" dirty="0" smtClean="0"/>
              <a:t>Score – Learning</a:t>
            </a:r>
          </a:p>
          <a:p>
            <a:r>
              <a:rPr lang="en-US" sz="1800" dirty="0"/>
              <a:t>Adaptive Functioning Scale </a:t>
            </a:r>
            <a:r>
              <a:rPr lang="en-US" sz="1800" dirty="0" smtClean="0"/>
              <a:t>Score – Happy</a:t>
            </a:r>
          </a:p>
          <a:p>
            <a:r>
              <a:rPr lang="en-US" sz="1800" dirty="0"/>
              <a:t>Adaptive Functioning Scale </a:t>
            </a:r>
            <a:r>
              <a:rPr lang="en-US" sz="1800" dirty="0" smtClean="0"/>
              <a:t>Score – Sum of all above except Academic Performance</a:t>
            </a:r>
          </a:p>
          <a:p>
            <a:r>
              <a:rPr lang="en-US" sz="1800" b="1" dirty="0" smtClean="0"/>
              <a:t>Anxious/ Depressed</a:t>
            </a:r>
          </a:p>
          <a:p>
            <a:r>
              <a:rPr lang="en-US" sz="1800" b="1" dirty="0" smtClean="0"/>
              <a:t>Withdrawn/ Depressed</a:t>
            </a:r>
          </a:p>
          <a:p>
            <a:r>
              <a:rPr lang="en-US" sz="1800" dirty="0" smtClean="0"/>
              <a:t>Somatic Complaints</a:t>
            </a:r>
          </a:p>
          <a:p>
            <a:r>
              <a:rPr lang="en-US" sz="1800" b="1" dirty="0" smtClean="0"/>
              <a:t>Social Problems</a:t>
            </a:r>
          </a:p>
          <a:p>
            <a:r>
              <a:rPr lang="en-US" sz="1800" b="1" dirty="0" smtClean="0"/>
              <a:t>Thought Problems</a:t>
            </a:r>
          </a:p>
          <a:p>
            <a:r>
              <a:rPr lang="en-US" sz="1800" b="1" dirty="0" smtClean="0"/>
              <a:t>Attention Problems</a:t>
            </a:r>
          </a:p>
          <a:p>
            <a:r>
              <a:rPr lang="en-US" sz="1800" dirty="0" smtClean="0"/>
              <a:t>Rule-Breaking Behavior</a:t>
            </a:r>
          </a:p>
          <a:p>
            <a:r>
              <a:rPr lang="en-US" sz="1800" dirty="0" smtClean="0"/>
              <a:t>(</a:t>
            </a:r>
            <a:r>
              <a:rPr lang="en-US" sz="1800" i="1" dirty="0" smtClean="0"/>
              <a:t>Aggressive Behavior</a:t>
            </a:r>
            <a:r>
              <a:rPr lang="en-US" sz="1800" dirty="0" smtClean="0"/>
              <a:t>)</a:t>
            </a: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E0C901AB-A3B7-4D03-B163-2A9C128CF44A}" type="slidenum">
              <a:rPr lang="en-US" smtClean="0"/>
              <a:pPr>
                <a:defRPr/>
              </a:pPr>
              <a:t>14</a:t>
            </a:fld>
            <a:endParaRPr lang="en-US"/>
          </a:p>
        </p:txBody>
      </p:sp>
    </p:spTree>
    <p:extLst>
      <p:ext uri="{BB962C8B-B14F-4D97-AF65-F5344CB8AC3E}">
        <p14:creationId xmlns:p14="http://schemas.microsoft.com/office/powerpoint/2010/main" val="1723736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Categories on the </a:t>
            </a:r>
            <a:r>
              <a:rPr lang="en-US" dirty="0" smtClean="0"/>
              <a:t>CBCL</a:t>
            </a:r>
            <a:r>
              <a:rPr lang="en-US" dirty="0" smtClean="0"/>
              <a:t>-TRF </a:t>
            </a:r>
            <a:r>
              <a:rPr lang="en-US" dirty="0"/>
              <a:t>– Significant changes are in </a:t>
            </a:r>
            <a:r>
              <a:rPr lang="en-US" b="1" dirty="0"/>
              <a:t>BOLD</a:t>
            </a:r>
          </a:p>
        </p:txBody>
      </p:sp>
      <p:sp>
        <p:nvSpPr>
          <p:cNvPr id="3" name="Content Placeholder 2"/>
          <p:cNvSpPr>
            <a:spLocks noGrp="1"/>
          </p:cNvSpPr>
          <p:nvPr>
            <p:ph idx="1"/>
          </p:nvPr>
        </p:nvSpPr>
        <p:spPr>
          <a:xfrm>
            <a:off x="914400" y="1066800"/>
            <a:ext cx="7315200" cy="5181600"/>
          </a:xfrm>
        </p:spPr>
        <p:txBody>
          <a:bodyPr>
            <a:normAutofit fontScale="92500"/>
          </a:bodyPr>
          <a:lstStyle/>
          <a:p>
            <a:r>
              <a:rPr lang="en-US" sz="2400" b="1" dirty="0"/>
              <a:t>Internalizing Problems</a:t>
            </a:r>
          </a:p>
          <a:p>
            <a:r>
              <a:rPr lang="en-US" sz="2400" b="1" dirty="0"/>
              <a:t>Externalizing Problems</a:t>
            </a:r>
          </a:p>
          <a:p>
            <a:r>
              <a:rPr lang="en-US" sz="2400" b="1" dirty="0"/>
              <a:t>Total Internalizing and Externalizing </a:t>
            </a:r>
            <a:r>
              <a:rPr lang="en-US" sz="2400" b="1" dirty="0" smtClean="0"/>
              <a:t>Problems</a:t>
            </a:r>
          </a:p>
          <a:p>
            <a:r>
              <a:rPr lang="en-US" sz="2400" dirty="0" smtClean="0"/>
              <a:t>(</a:t>
            </a:r>
            <a:r>
              <a:rPr lang="en-US" sz="2400" i="1" dirty="0" smtClean="0"/>
              <a:t>DSM </a:t>
            </a:r>
            <a:r>
              <a:rPr lang="en-US" sz="2400" i="1" dirty="0"/>
              <a:t>Affective </a:t>
            </a:r>
            <a:r>
              <a:rPr lang="en-US" sz="2400" i="1" dirty="0" smtClean="0"/>
              <a:t>Problems</a:t>
            </a:r>
            <a:r>
              <a:rPr lang="en-US" sz="2400" dirty="0" smtClean="0"/>
              <a:t>)</a:t>
            </a:r>
            <a:endParaRPr lang="en-US" sz="2400" dirty="0"/>
          </a:p>
          <a:p>
            <a:r>
              <a:rPr lang="en-US" sz="2400" dirty="0" smtClean="0"/>
              <a:t>(</a:t>
            </a:r>
            <a:r>
              <a:rPr lang="en-US" sz="2400" i="1" dirty="0" smtClean="0"/>
              <a:t>DSM </a:t>
            </a:r>
            <a:r>
              <a:rPr lang="en-US" sz="2400" i="1" dirty="0"/>
              <a:t>Anxiety </a:t>
            </a:r>
            <a:r>
              <a:rPr lang="en-US" sz="2400" i="1" dirty="0" smtClean="0"/>
              <a:t>Problems</a:t>
            </a:r>
            <a:r>
              <a:rPr lang="en-US" sz="2400" dirty="0" smtClean="0"/>
              <a:t>)</a:t>
            </a:r>
            <a:endParaRPr lang="en-US" sz="2400" dirty="0"/>
          </a:p>
          <a:p>
            <a:r>
              <a:rPr lang="en-US" sz="2400" dirty="0"/>
              <a:t>DSM Somatic Problems</a:t>
            </a:r>
          </a:p>
          <a:p>
            <a:r>
              <a:rPr lang="en-US" sz="2400" b="1" dirty="0" smtClean="0"/>
              <a:t>DSM Attention Deficit/ Hyperactivity Problems </a:t>
            </a:r>
            <a:endParaRPr lang="en-US" sz="2400" b="1" i="1" dirty="0" smtClean="0"/>
          </a:p>
          <a:p>
            <a:r>
              <a:rPr lang="en-US" sz="2400" dirty="0" smtClean="0"/>
              <a:t>(</a:t>
            </a:r>
            <a:r>
              <a:rPr lang="en-US" sz="2400" i="1" dirty="0" smtClean="0"/>
              <a:t>DSM Oppositional Defiant Problems</a:t>
            </a:r>
            <a:r>
              <a:rPr lang="en-US" sz="2400" dirty="0" smtClean="0"/>
              <a:t>)</a:t>
            </a:r>
          </a:p>
          <a:p>
            <a:r>
              <a:rPr lang="en-US" sz="2400" b="1" dirty="0" smtClean="0"/>
              <a:t>DSM Conduct Problems</a:t>
            </a:r>
          </a:p>
          <a:p>
            <a:r>
              <a:rPr lang="en-US" sz="2400" b="1" dirty="0" smtClean="0"/>
              <a:t>Sluggish Cognitive Tempo</a:t>
            </a:r>
          </a:p>
          <a:p>
            <a:r>
              <a:rPr lang="en-US" sz="2400" b="1" dirty="0" smtClean="0"/>
              <a:t>Obsessive-Compulsive Problems</a:t>
            </a:r>
          </a:p>
          <a:p>
            <a:r>
              <a:rPr lang="en-US" sz="2400" b="1" dirty="0" smtClean="0"/>
              <a:t>Post-traumatic Stress Problems</a:t>
            </a:r>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E0C901AB-A3B7-4D03-B163-2A9C128CF44A}" type="slidenum">
              <a:rPr lang="en-US" smtClean="0"/>
              <a:pPr>
                <a:defRPr/>
              </a:pPr>
              <a:t>15</a:t>
            </a:fld>
            <a:endParaRPr lang="en-US"/>
          </a:p>
        </p:txBody>
      </p:sp>
    </p:spTree>
    <p:extLst>
      <p:ext uri="{BB962C8B-B14F-4D97-AF65-F5344CB8AC3E}">
        <p14:creationId xmlns:p14="http://schemas.microsoft.com/office/powerpoint/2010/main" val="1972929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CATEGORIES OF IMPROVEMENT</a:t>
            </a:r>
            <a:endParaRPr lang="en-US" dirty="0"/>
          </a:p>
        </p:txBody>
      </p:sp>
      <p:sp>
        <p:nvSpPr>
          <p:cNvPr id="5" name="Slide Number Placeholder 4"/>
          <p:cNvSpPr>
            <a:spLocks noGrp="1"/>
          </p:cNvSpPr>
          <p:nvPr>
            <p:ph type="sldNum" sz="quarter" idx="15"/>
          </p:nvPr>
        </p:nvSpPr>
        <p:spPr/>
        <p:txBody>
          <a:bodyPr/>
          <a:lstStyle/>
          <a:p>
            <a:pPr>
              <a:defRPr/>
            </a:pPr>
            <a:fld id="{E0C901AB-A3B7-4D03-B163-2A9C128CF44A}" type="slidenum">
              <a:rPr lang="en-US" smtClean="0"/>
              <a:pPr>
                <a:defRPr/>
              </a:pPr>
              <a:t>16</a:t>
            </a:fld>
            <a:endParaRPr lang="en-US"/>
          </a:p>
        </p:txBody>
      </p:sp>
      <p:sp>
        <p:nvSpPr>
          <p:cNvPr id="4" name="Footer Placeholder 3"/>
          <p:cNvSpPr>
            <a:spLocks noGrp="1"/>
          </p:cNvSpPr>
          <p:nvPr>
            <p:ph type="ftr" sz="quarter" idx="16"/>
          </p:nvPr>
        </p:nvSpPr>
        <p:spPr/>
        <p:txBody>
          <a:bodyPr/>
          <a:lstStyle/>
          <a:p>
            <a:pPr>
              <a:defRPr/>
            </a:pPr>
            <a:endParaRPr lang="en-US"/>
          </a:p>
        </p:txBody>
      </p:sp>
      <p:sp>
        <p:nvSpPr>
          <p:cNvPr id="3" name="Content Placeholder 2"/>
          <p:cNvSpPr>
            <a:spLocks noGrp="1"/>
          </p:cNvSpPr>
          <p:nvPr>
            <p:ph type="body" sz="quarter" idx="17"/>
          </p:nvPr>
        </p:nvSpPr>
        <p:spPr>
          <a:xfrm>
            <a:off x="152400" y="1066800"/>
            <a:ext cx="4191000" cy="5353050"/>
          </a:xfrm>
        </p:spPr>
        <p:txBody>
          <a:bodyPr>
            <a:normAutofit/>
          </a:bodyPr>
          <a:lstStyle/>
          <a:p>
            <a:pPr marL="0" indent="0">
              <a:buNone/>
            </a:pPr>
            <a:r>
              <a:rPr lang="en-US" sz="1800" b="1" dirty="0" smtClean="0"/>
              <a:t>AREAS OF STATISTICALLY SIGNIFICANT IMPROVEMENT:</a:t>
            </a:r>
          </a:p>
          <a:p>
            <a:pPr marL="0" indent="0">
              <a:buNone/>
            </a:pPr>
            <a:endParaRPr lang="en-US" sz="1800" b="1" dirty="0" smtClean="0"/>
          </a:p>
          <a:p>
            <a:r>
              <a:rPr lang="en-US" sz="1600" b="1" dirty="0" smtClean="0"/>
              <a:t>Anxious</a:t>
            </a:r>
            <a:r>
              <a:rPr lang="en-US" sz="1600" b="1" dirty="0"/>
              <a:t>/ Depressed</a:t>
            </a:r>
          </a:p>
          <a:p>
            <a:r>
              <a:rPr lang="en-US" sz="1600" b="1" dirty="0"/>
              <a:t>Withdrawn/ </a:t>
            </a:r>
            <a:r>
              <a:rPr lang="en-US" sz="1600" b="1" dirty="0" smtClean="0"/>
              <a:t>Depressed</a:t>
            </a:r>
          </a:p>
          <a:p>
            <a:r>
              <a:rPr lang="en-US" sz="1600" b="1" dirty="0"/>
              <a:t>Social Problems</a:t>
            </a:r>
          </a:p>
          <a:p>
            <a:r>
              <a:rPr lang="en-US" sz="1600" b="1" dirty="0"/>
              <a:t>Thought Problems</a:t>
            </a:r>
          </a:p>
          <a:p>
            <a:r>
              <a:rPr lang="en-US" sz="1600" b="1" dirty="0"/>
              <a:t>Attention </a:t>
            </a:r>
            <a:r>
              <a:rPr lang="en-US" sz="1600" b="1" dirty="0" smtClean="0"/>
              <a:t>Problems</a:t>
            </a:r>
          </a:p>
          <a:p>
            <a:r>
              <a:rPr lang="en-US" sz="1600" b="1" dirty="0"/>
              <a:t>Internalizing Problems</a:t>
            </a:r>
          </a:p>
          <a:p>
            <a:r>
              <a:rPr lang="en-US" sz="1600" b="1" dirty="0"/>
              <a:t>Externalizing Problems</a:t>
            </a:r>
          </a:p>
          <a:p>
            <a:r>
              <a:rPr lang="en-US" sz="1600" b="1" dirty="0"/>
              <a:t>Total Internalizing and Externalizing </a:t>
            </a:r>
            <a:r>
              <a:rPr lang="en-US" sz="1600" b="1" dirty="0" smtClean="0"/>
              <a:t>Problems</a:t>
            </a:r>
          </a:p>
          <a:p>
            <a:r>
              <a:rPr lang="en-US" sz="1600" b="1" dirty="0"/>
              <a:t>DSM Attention Deficit/ Hyperactivity </a:t>
            </a:r>
            <a:r>
              <a:rPr lang="en-US" sz="1600" b="1" dirty="0" smtClean="0"/>
              <a:t>Problems</a:t>
            </a:r>
          </a:p>
          <a:p>
            <a:r>
              <a:rPr lang="en-US" sz="1600" b="1" dirty="0"/>
              <a:t>DSM Conduct Problems</a:t>
            </a:r>
          </a:p>
          <a:p>
            <a:r>
              <a:rPr lang="en-US" sz="1600" b="1" dirty="0"/>
              <a:t>Sluggish Cognitive Tempo</a:t>
            </a:r>
          </a:p>
          <a:p>
            <a:r>
              <a:rPr lang="en-US" sz="1600" b="1" dirty="0"/>
              <a:t>Obsessive-Compulsive Problems</a:t>
            </a:r>
          </a:p>
          <a:p>
            <a:r>
              <a:rPr lang="en-US" sz="1600" b="1" dirty="0"/>
              <a:t>Post-traumatic Stress </a:t>
            </a:r>
            <a:r>
              <a:rPr lang="en-US" sz="1600" b="1" dirty="0" smtClean="0"/>
              <a:t>Problems </a:t>
            </a:r>
            <a:endParaRPr lang="en-US" sz="1600" b="1" i="1" dirty="0"/>
          </a:p>
          <a:p>
            <a:endParaRPr lang="en-US" b="1" dirty="0"/>
          </a:p>
          <a:p>
            <a:endParaRPr lang="en-US" b="1" dirty="0"/>
          </a:p>
          <a:p>
            <a:endParaRPr lang="en-US" b="1" dirty="0"/>
          </a:p>
          <a:p>
            <a:endParaRPr lang="en-US" dirty="0"/>
          </a:p>
        </p:txBody>
      </p:sp>
      <p:sp>
        <p:nvSpPr>
          <p:cNvPr id="7" name="Text Placeholder 6"/>
          <p:cNvSpPr>
            <a:spLocks noGrp="1"/>
          </p:cNvSpPr>
          <p:nvPr>
            <p:ph type="body" sz="quarter" idx="18"/>
          </p:nvPr>
        </p:nvSpPr>
        <p:spPr>
          <a:xfrm>
            <a:off x="5705475" y="1090612"/>
            <a:ext cx="3429000" cy="4876800"/>
          </a:xfrm>
        </p:spPr>
        <p:txBody>
          <a:bodyPr/>
          <a:lstStyle/>
          <a:p>
            <a:pPr marL="0" indent="0">
              <a:buNone/>
            </a:pPr>
            <a:r>
              <a:rPr lang="en-US" sz="1800" b="1" i="1" dirty="0" smtClean="0"/>
              <a:t>AREAS OF CLINICAL CHANGE AND NEAR-STATISTICALLY SIGNIFICANT IMPROVEMENT:</a:t>
            </a:r>
          </a:p>
          <a:p>
            <a:pPr marL="0" indent="0">
              <a:buNone/>
            </a:pPr>
            <a:endParaRPr lang="en-US" sz="1800" b="1" i="1" dirty="0" smtClean="0"/>
          </a:p>
          <a:p>
            <a:r>
              <a:rPr lang="en-US" sz="2400" i="1" dirty="0" smtClean="0"/>
              <a:t>Aggressive Behavior</a:t>
            </a:r>
            <a:endParaRPr lang="en-US" sz="2400" dirty="0" smtClean="0"/>
          </a:p>
          <a:p>
            <a:r>
              <a:rPr lang="en-US" sz="2400" i="1" dirty="0" smtClean="0"/>
              <a:t>DSM </a:t>
            </a:r>
            <a:r>
              <a:rPr lang="en-US" sz="2400" i="1" dirty="0"/>
              <a:t>Affective </a:t>
            </a:r>
            <a:r>
              <a:rPr lang="en-US" sz="2400" i="1" dirty="0" smtClean="0"/>
              <a:t>Problems</a:t>
            </a:r>
            <a:endParaRPr lang="en-US" sz="2400" dirty="0"/>
          </a:p>
          <a:p>
            <a:r>
              <a:rPr lang="en-US" sz="2400" i="1" dirty="0" smtClean="0"/>
              <a:t>DSM </a:t>
            </a:r>
            <a:r>
              <a:rPr lang="en-US" sz="2400" i="1" dirty="0"/>
              <a:t>Anxiety </a:t>
            </a:r>
            <a:r>
              <a:rPr lang="en-US" sz="2400" i="1" dirty="0" smtClean="0"/>
              <a:t>Problems</a:t>
            </a:r>
          </a:p>
          <a:p>
            <a:r>
              <a:rPr lang="en-US" sz="2400" i="1" dirty="0"/>
              <a:t>DSM Oppositional Defiant </a:t>
            </a:r>
            <a:r>
              <a:rPr lang="en-US" sz="2400" i="1" dirty="0" smtClean="0"/>
              <a:t>Problems</a:t>
            </a:r>
            <a:endParaRPr lang="en-US" sz="2400" dirty="0"/>
          </a:p>
          <a:p>
            <a:endParaRPr lang="en-US" dirty="0"/>
          </a:p>
          <a:p>
            <a:endParaRPr lang="en-US" dirty="0"/>
          </a:p>
        </p:txBody>
      </p:sp>
    </p:spTree>
    <p:extLst>
      <p:ext uri="{BB962C8B-B14F-4D97-AF65-F5344CB8AC3E}">
        <p14:creationId xmlns:p14="http://schemas.microsoft.com/office/powerpoint/2010/main" val="2445972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38699989"/>
              </p:ext>
            </p:extLst>
          </p:nvPr>
        </p:nvGraphicFramePr>
        <p:xfrm>
          <a:off x="762000" y="152388"/>
          <a:ext cx="7162800" cy="6400810"/>
        </p:xfrm>
        <a:graphic>
          <a:graphicData uri="http://schemas.openxmlformats.org/drawingml/2006/table">
            <a:tbl>
              <a:tblPr firstRow="1" firstCol="1" bandRow="1">
                <a:tableStyleId>{5C22544A-7EE6-4342-B048-85BDC9FD1C3A}</a:tableStyleId>
              </a:tblPr>
              <a:tblGrid>
                <a:gridCol w="3581400"/>
                <a:gridCol w="3581400"/>
              </a:tblGrid>
              <a:tr h="246185">
                <a:tc>
                  <a:txBody>
                    <a:bodyPr/>
                    <a:lstStyle/>
                    <a:p>
                      <a:pPr marL="0" marR="0">
                        <a:lnSpc>
                          <a:spcPct val="115000"/>
                        </a:lnSpc>
                        <a:spcBef>
                          <a:spcPts val="0"/>
                        </a:spcBef>
                        <a:spcAft>
                          <a:spcPts val="0"/>
                        </a:spcAft>
                      </a:pPr>
                      <a:r>
                        <a:rPr lang="en-US" sz="1000">
                          <a:effectLst/>
                        </a:rPr>
                        <a:t>Variable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c>
                  <a:txBody>
                    <a:bodyPr/>
                    <a:lstStyle/>
                    <a:p>
                      <a:pPr marL="0" marR="0">
                        <a:lnSpc>
                          <a:spcPct val="115000"/>
                        </a:lnSpc>
                        <a:spcBef>
                          <a:spcPts val="0"/>
                        </a:spcBef>
                        <a:spcAft>
                          <a:spcPts val="0"/>
                        </a:spcAft>
                      </a:pPr>
                      <a:r>
                        <a:rPr lang="en-US" sz="1000">
                          <a:effectLst/>
                        </a:rPr>
                        <a:t>P-value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AFSS_AP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0.2464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0.2443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0.8002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0.6444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AFSS_WH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0.8657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AFSS_sum</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0.7259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DSM_ADHD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0.0005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DSM_Aff</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0.0934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DSM_Anx</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0.1400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DSM_CP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0.0435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DSM_ODP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0.1139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DSM_Som</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0.4475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IE_Ext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0.0278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IE__Int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0.0235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IE_total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0.0001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SSS_AB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0.0613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SSS_AP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0.0007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SSS_A_D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0.0459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SSS_RBB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0.3630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SSS_SC</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0.7623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SSS_SP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0.0014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SSS_TP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0.0005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SSS_W_D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0.0085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Scale_OCP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a:effectLst/>
                        </a:rPr>
                        <a:t>0.0145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r h="246185">
                <a:tc>
                  <a:txBody>
                    <a:bodyPr/>
                    <a:lstStyle/>
                    <a:p>
                      <a:pPr marL="0" marR="0">
                        <a:lnSpc>
                          <a:spcPct val="115000"/>
                        </a:lnSpc>
                        <a:spcBef>
                          <a:spcPts val="0"/>
                        </a:spcBef>
                        <a:spcAft>
                          <a:spcPts val="0"/>
                        </a:spcAft>
                      </a:pPr>
                      <a:r>
                        <a:rPr lang="en-US" sz="900">
                          <a:effectLst/>
                        </a:rPr>
                        <a:t>Scale_PTS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nchor="ctr"/>
                </a:tc>
                <a:tc>
                  <a:txBody>
                    <a:bodyPr/>
                    <a:lstStyle/>
                    <a:p>
                      <a:pPr marL="0" marR="0" algn="r">
                        <a:lnSpc>
                          <a:spcPct val="115000"/>
                        </a:lnSpc>
                        <a:spcBef>
                          <a:spcPts val="0"/>
                        </a:spcBef>
                        <a:spcAft>
                          <a:spcPts val="0"/>
                        </a:spcAft>
                      </a:pPr>
                      <a:r>
                        <a:rPr lang="en-US" sz="1000" dirty="0">
                          <a:effectLst/>
                        </a:rPr>
                        <a:t>0.0010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426" marR="59426" marT="0" marB="0"/>
                </a:tc>
              </a:tr>
            </a:tbl>
          </a:graphicData>
        </a:graphic>
      </p:graphicFrame>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E0C901AB-A3B7-4D03-B163-2A9C128CF44A}" type="slidenum">
              <a:rPr lang="en-US" smtClean="0"/>
              <a:pPr>
                <a:defRPr/>
              </a:pPr>
              <a:t>17</a:t>
            </a:fld>
            <a:endParaRPr lang="en-US"/>
          </a:p>
        </p:txBody>
      </p:sp>
    </p:spTree>
    <p:extLst>
      <p:ext uri="{BB962C8B-B14F-4D97-AF65-F5344CB8AC3E}">
        <p14:creationId xmlns:p14="http://schemas.microsoft.com/office/powerpoint/2010/main" val="2468085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sz="2800" b="1" dirty="0" smtClean="0"/>
              <a:t>Autism Symptoms</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0" y="2209800"/>
            <a:ext cx="3263900" cy="3416300"/>
          </a:xfrm>
          <a:prstGeom prst="down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Decrease</a:t>
            </a:r>
          </a:p>
          <a:p>
            <a:pPr algn="ctr"/>
            <a:r>
              <a:rPr lang="en-US" b="1" dirty="0" smtClean="0">
                <a:solidFill>
                  <a:schemeClr val="tx1"/>
                </a:solidFill>
              </a:rPr>
              <a:t>SYMPATHETIC</a:t>
            </a:r>
          </a:p>
          <a:p>
            <a:pPr algn="ctr"/>
            <a:r>
              <a:rPr lang="en-US" b="1" dirty="0" smtClean="0">
                <a:solidFill>
                  <a:schemeClr val="tx1"/>
                </a:solidFill>
              </a:rPr>
              <a:t>RESPONSE- “fight or flight” </a:t>
            </a:r>
            <a:endParaRPr lang="en-US" b="1" dirty="0">
              <a:solidFill>
                <a:schemeClr val="tx1"/>
              </a:solidFill>
            </a:endParaRPr>
          </a:p>
        </p:txBody>
      </p:sp>
      <p:sp>
        <p:nvSpPr>
          <p:cNvPr id="6" name="Down Arrow 5"/>
          <p:cNvSpPr/>
          <p:nvPr/>
        </p:nvSpPr>
        <p:spPr>
          <a:xfrm>
            <a:off x="5791200" y="2209800"/>
            <a:ext cx="2146300" cy="3416300"/>
          </a:xfrm>
          <a:prstGeom prst="down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b="1" dirty="0" smtClean="0">
                <a:solidFill>
                  <a:schemeClr val="tx1"/>
                </a:solidFill>
              </a:rPr>
              <a:t>Epigenetic changes to reduce inflammation</a:t>
            </a:r>
            <a:endParaRPr lang="en-US" b="1" dirty="0">
              <a:solidFill>
                <a:schemeClr val="tx1"/>
              </a:solidFill>
            </a:endParaRPr>
          </a:p>
        </p:txBody>
      </p:sp>
      <p:sp>
        <p:nvSpPr>
          <p:cNvPr id="7" name="Up Arrow 6"/>
          <p:cNvSpPr/>
          <p:nvPr/>
        </p:nvSpPr>
        <p:spPr>
          <a:xfrm>
            <a:off x="2590800" y="2209800"/>
            <a:ext cx="1346200" cy="3416300"/>
          </a:xfrm>
          <a:prstGeom prst="up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b="1" dirty="0" smtClean="0">
                <a:solidFill>
                  <a:schemeClr val="tx1"/>
                </a:solidFill>
              </a:rPr>
              <a:t>Sympathetic tone/ HRV</a:t>
            </a:r>
            <a:endParaRPr lang="en-US" b="1" dirty="0">
              <a:solidFill>
                <a:schemeClr val="tx1"/>
              </a:solidFill>
            </a:endParaRPr>
          </a:p>
        </p:txBody>
      </p:sp>
      <p:sp>
        <p:nvSpPr>
          <p:cNvPr id="8" name="Up Arrow 7"/>
          <p:cNvSpPr/>
          <p:nvPr/>
        </p:nvSpPr>
        <p:spPr>
          <a:xfrm>
            <a:off x="7937500" y="2209800"/>
            <a:ext cx="1104900" cy="3416300"/>
          </a:xfrm>
          <a:prstGeom prst="up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b="1" dirty="0" smtClean="0">
                <a:solidFill>
                  <a:schemeClr val="tx1"/>
                </a:solidFill>
              </a:rPr>
              <a:t>Telomerase activity</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6A7DFC8-CC87-1C45-AE2C-C06DE0F5DDBD}" type="slidenum">
              <a:rPr lang="en-US" smtClean="0"/>
              <a:pPr/>
              <a:t>19</a:t>
            </a:fld>
            <a:endParaRPr lang="en-US" dirty="0"/>
          </a:p>
        </p:txBody>
      </p:sp>
      <p:sp>
        <p:nvSpPr>
          <p:cNvPr id="3" name="Title 2"/>
          <p:cNvSpPr>
            <a:spLocks noGrp="1"/>
          </p:cNvSpPr>
          <p:nvPr>
            <p:ph type="title"/>
          </p:nvPr>
        </p:nvSpPr>
        <p:spPr/>
        <p:txBody>
          <a:bodyPr>
            <a:normAutofit/>
          </a:bodyPr>
          <a:lstStyle/>
          <a:p>
            <a:r>
              <a:rPr lang="en-US" sz="2400" dirty="0"/>
              <a:t>Neuro-fit®</a:t>
            </a:r>
          </a:p>
        </p:txBody>
      </p:sp>
      <p:sp>
        <p:nvSpPr>
          <p:cNvPr id="4" name="Text Placeholder 3"/>
          <p:cNvSpPr>
            <a:spLocks noGrp="1"/>
          </p:cNvSpPr>
          <p:nvPr>
            <p:ph type="body" sz="quarter" idx="13"/>
          </p:nvPr>
        </p:nvSpPr>
        <p:spPr/>
        <p:txBody>
          <a:bodyPr>
            <a:noAutofit/>
          </a:bodyPr>
          <a:lstStyle/>
          <a:p>
            <a:r>
              <a:rPr lang="en-US" sz="2400" dirty="0" smtClean="0"/>
              <a:t>A movement-based </a:t>
            </a:r>
            <a:r>
              <a:rPr lang="en-US" sz="2400" dirty="0"/>
              <a:t>protocol called </a:t>
            </a:r>
            <a:r>
              <a:rPr lang="en-US" sz="2400" dirty="0">
                <a:hlinkClick r:id="rId2"/>
              </a:rPr>
              <a:t>Dynamic Neural-Adaptive Training™ (DNT™</a:t>
            </a:r>
            <a:r>
              <a:rPr lang="en-US" sz="2400" dirty="0" smtClean="0">
                <a:hlinkClick r:id="rId2"/>
              </a:rPr>
              <a:t>)</a:t>
            </a:r>
            <a:r>
              <a:rPr lang="en-US" sz="2400" dirty="0" smtClean="0"/>
              <a:t>.</a:t>
            </a:r>
          </a:p>
          <a:p>
            <a:r>
              <a:rPr lang="en-US" sz="2400" dirty="0" smtClean="0"/>
              <a:t>“A </a:t>
            </a:r>
            <a:r>
              <a:rPr lang="en-US" sz="2400" dirty="0"/>
              <a:t>specific sequence of stage related body movements facilitates the evolution and growth of connections between the brain and the body. </a:t>
            </a:r>
            <a:endParaRPr lang="en-US" sz="2400" dirty="0" smtClean="0"/>
          </a:p>
          <a:p>
            <a:r>
              <a:rPr lang="en-US" sz="2400" dirty="0" smtClean="0"/>
              <a:t>As </a:t>
            </a:r>
            <a:r>
              <a:rPr lang="en-US" sz="2400" dirty="0"/>
              <a:t>we progress through these movement sequences, new neural connections between the brain and body develop</a:t>
            </a:r>
            <a:r>
              <a:rPr lang="en-US" sz="2400" dirty="0" smtClean="0"/>
              <a:t>.”</a:t>
            </a:r>
          </a:p>
          <a:p>
            <a:r>
              <a:rPr lang="en-US" sz="2400" dirty="0" smtClean="0"/>
              <a:t>Currently involved in a study with UCLA ECPHP</a:t>
            </a:r>
            <a:endParaRPr lang="en-US" sz="2400" dirty="0"/>
          </a:p>
        </p:txBody>
      </p:sp>
    </p:spTree>
    <p:extLst>
      <p:ext uri="{BB962C8B-B14F-4D97-AF65-F5344CB8AC3E}">
        <p14:creationId xmlns:p14="http://schemas.microsoft.com/office/powerpoint/2010/main" val="218462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sz="2800" b="1" dirty="0" smtClean="0"/>
              <a:t>Autism Symptoms</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D32C95DE-1A55-4108-8126-98945E7F4F8B}"/>
                                            </p:graphicEl>
                                          </p:spTgt>
                                        </p:tgtEl>
                                        <p:attrNameLst>
                                          <p:attrName>style.visibility</p:attrName>
                                        </p:attrNameLst>
                                      </p:cBhvr>
                                      <p:to>
                                        <p:strVal val="visible"/>
                                      </p:to>
                                    </p:set>
                                    <p:animEffect transition="in" filter="fade">
                                      <p:cBhvr>
                                        <p:cTn id="7" dur="5000"/>
                                        <p:tgtEl>
                                          <p:spTgt spid="4">
                                            <p:graphicEl>
                                              <a:dgm id="{D32C95DE-1A55-4108-8126-98945E7F4F8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1548AC4F-01B4-4512-9AB0-4D016757B32C}"/>
                                            </p:graphicEl>
                                          </p:spTgt>
                                        </p:tgtEl>
                                        <p:attrNameLst>
                                          <p:attrName>style.visibility</p:attrName>
                                        </p:attrNameLst>
                                      </p:cBhvr>
                                      <p:to>
                                        <p:strVal val="visible"/>
                                      </p:to>
                                    </p:set>
                                    <p:animEffect transition="in" filter="fade">
                                      <p:cBhvr>
                                        <p:cTn id="12" dur="5000"/>
                                        <p:tgtEl>
                                          <p:spTgt spid="4">
                                            <p:graphicEl>
                                              <a:dgm id="{1548AC4F-01B4-4512-9AB0-4D016757B32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3A133682-3E22-4F11-AD69-5FC57939E338}"/>
                                            </p:graphicEl>
                                          </p:spTgt>
                                        </p:tgtEl>
                                        <p:attrNameLst>
                                          <p:attrName>style.visibility</p:attrName>
                                        </p:attrNameLst>
                                      </p:cBhvr>
                                      <p:to>
                                        <p:strVal val="visible"/>
                                      </p:to>
                                    </p:set>
                                    <p:animEffect transition="in" filter="fade">
                                      <p:cBhvr>
                                        <p:cTn id="17" dur="5000"/>
                                        <p:tgtEl>
                                          <p:spTgt spid="4">
                                            <p:graphicEl>
                                              <a:dgm id="{3A133682-3E22-4F11-AD69-5FC57939E338}"/>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1F5B4197-10FE-48B0-AF22-9DA35C0C22AC}"/>
                                            </p:graphicEl>
                                          </p:spTgt>
                                        </p:tgtEl>
                                        <p:attrNameLst>
                                          <p:attrName>style.visibility</p:attrName>
                                        </p:attrNameLst>
                                      </p:cBhvr>
                                      <p:to>
                                        <p:strVal val="visible"/>
                                      </p:to>
                                    </p:set>
                                    <p:animEffect transition="in" filter="fade">
                                      <p:cBhvr>
                                        <p:cTn id="22" dur="5000"/>
                                        <p:tgtEl>
                                          <p:spTgt spid="4">
                                            <p:graphicEl>
                                              <a:dgm id="{1F5B4197-10FE-48B0-AF22-9DA35C0C22AC}"/>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08C8CD0C-CCC3-4D82-ACD7-ECD176C729A0}"/>
                                            </p:graphicEl>
                                          </p:spTgt>
                                        </p:tgtEl>
                                        <p:attrNameLst>
                                          <p:attrName>style.visibility</p:attrName>
                                        </p:attrNameLst>
                                      </p:cBhvr>
                                      <p:to>
                                        <p:strVal val="visible"/>
                                      </p:to>
                                    </p:set>
                                    <p:animEffect transition="in" filter="fade">
                                      <p:cBhvr>
                                        <p:cTn id="27" dur="5000"/>
                                        <p:tgtEl>
                                          <p:spTgt spid="4">
                                            <p:graphicEl>
                                              <a:dgm id="{08C8CD0C-CCC3-4D82-ACD7-ECD176C729A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6A7DFC8-CC87-1C45-AE2C-C06DE0F5DDBD}" type="slidenum">
              <a:rPr lang="en-US" smtClean="0"/>
              <a:pPr/>
              <a:t>20</a:t>
            </a:fld>
            <a:endParaRPr lang="en-US" dirty="0"/>
          </a:p>
        </p:txBody>
      </p:sp>
      <p:sp>
        <p:nvSpPr>
          <p:cNvPr id="3" name="Title 2"/>
          <p:cNvSpPr>
            <a:spLocks noGrp="1"/>
          </p:cNvSpPr>
          <p:nvPr>
            <p:ph type="title"/>
          </p:nvPr>
        </p:nvSpPr>
        <p:spPr/>
        <p:txBody>
          <a:bodyPr/>
          <a:lstStyle/>
          <a:p>
            <a:r>
              <a:rPr lang="en-US" b="1" dirty="0"/>
              <a:t>Woodcock Johnson Test Results</a:t>
            </a:r>
            <a:endParaRPr lang="en-US" dirty="0"/>
          </a:p>
        </p:txBody>
      </p:sp>
      <p:sp>
        <p:nvSpPr>
          <p:cNvPr id="4" name="Text Placeholder 3"/>
          <p:cNvSpPr>
            <a:spLocks noGrp="1"/>
          </p:cNvSpPr>
          <p:nvPr>
            <p:ph type="body" sz="quarter" idx="13"/>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397000"/>
            <a:ext cx="7162800" cy="4064000"/>
          </a:xfrm>
          <a:prstGeom prst="rect">
            <a:avLst/>
          </a:prstGeom>
        </p:spPr>
      </p:pic>
    </p:spTree>
    <p:extLst>
      <p:ext uri="{BB962C8B-B14F-4D97-AF65-F5344CB8AC3E}">
        <p14:creationId xmlns:p14="http://schemas.microsoft.com/office/powerpoint/2010/main" val="3599898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6A7DFC8-CC87-1C45-AE2C-C06DE0F5DDBD}" type="slidenum">
              <a:rPr lang="en-US" smtClean="0"/>
              <a:pPr/>
              <a:t>21</a:t>
            </a:fld>
            <a:endParaRPr lang="en-US" dirty="0"/>
          </a:p>
        </p:txBody>
      </p:sp>
      <p:sp>
        <p:nvSpPr>
          <p:cNvPr id="3" name="Title 2"/>
          <p:cNvSpPr>
            <a:spLocks noGrp="1"/>
          </p:cNvSpPr>
          <p:nvPr>
            <p:ph type="title"/>
          </p:nvPr>
        </p:nvSpPr>
        <p:spPr/>
        <p:txBody>
          <a:bodyPr/>
          <a:lstStyle/>
          <a:p>
            <a:r>
              <a:rPr lang="en-US" b="1" dirty="0"/>
              <a:t>Woodcock Johnson Test Results</a:t>
            </a:r>
            <a:endParaRPr lang="en-US" dirty="0"/>
          </a:p>
        </p:txBody>
      </p:sp>
      <p:sp>
        <p:nvSpPr>
          <p:cNvPr id="4" name="Text Placeholder 3"/>
          <p:cNvSpPr>
            <a:spLocks noGrp="1"/>
          </p:cNvSpPr>
          <p:nvPr>
            <p:ph type="body" sz="quarter" idx="13"/>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397000"/>
            <a:ext cx="7162800" cy="4064000"/>
          </a:xfrm>
          <a:prstGeom prst="rect">
            <a:avLst/>
          </a:prstGeom>
        </p:spPr>
      </p:pic>
    </p:spTree>
    <p:extLst>
      <p:ext uri="{BB962C8B-B14F-4D97-AF65-F5344CB8AC3E}">
        <p14:creationId xmlns:p14="http://schemas.microsoft.com/office/powerpoint/2010/main" val="1863319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Pre- and Post- Measures – 2 hours/ week for 10 weeks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0956000"/>
              </p:ext>
            </p:extLst>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6925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Acknowledgements</a:t>
            </a:r>
          </a:p>
        </p:txBody>
      </p:sp>
      <p:sp>
        <p:nvSpPr>
          <p:cNvPr id="13315" name="Text Placeholder 4"/>
          <p:cNvSpPr>
            <a:spLocks noGrp="1"/>
          </p:cNvSpPr>
          <p:nvPr>
            <p:ph type="body" sz="half" idx="1"/>
          </p:nvPr>
        </p:nvSpPr>
        <p:spPr>
          <a:xfrm>
            <a:off x="152400" y="1143000"/>
            <a:ext cx="4445000" cy="5029200"/>
          </a:xfrm>
        </p:spPr>
        <p:txBody>
          <a:bodyPr>
            <a:normAutofit fontScale="92500" lnSpcReduction="10000"/>
          </a:bodyPr>
          <a:lstStyle/>
          <a:p>
            <a:r>
              <a:rPr lang="en-US" sz="1800" dirty="0" smtClean="0"/>
              <a:t>The Help Group-UCLA Autism Research Alliance</a:t>
            </a:r>
          </a:p>
          <a:p>
            <a:r>
              <a:rPr lang="en-US" sz="1800" dirty="0" smtClean="0"/>
              <a:t>Elizabeth </a:t>
            </a:r>
            <a:r>
              <a:rPr lang="en-US" sz="1800" dirty="0" err="1" smtClean="0"/>
              <a:t>Laugeson</a:t>
            </a:r>
            <a:r>
              <a:rPr lang="en-US" sz="1800" dirty="0" smtClean="0"/>
              <a:t>, </a:t>
            </a:r>
            <a:r>
              <a:rPr lang="en-US" sz="1800" dirty="0" err="1" smtClean="0"/>
              <a:t>Ph.D</a:t>
            </a:r>
            <a:endParaRPr lang="en-US" sz="1800" dirty="0" smtClean="0"/>
          </a:p>
          <a:p>
            <a:r>
              <a:rPr lang="en-US" sz="1800" dirty="0" smtClean="0"/>
              <a:t>Mary </a:t>
            </a:r>
            <a:r>
              <a:rPr lang="en-US" sz="1800" dirty="0" err="1" smtClean="0"/>
              <a:t>Goodarzi</a:t>
            </a:r>
            <a:r>
              <a:rPr lang="en-US" sz="1800" dirty="0" smtClean="0"/>
              <a:t>, M.A.</a:t>
            </a:r>
          </a:p>
          <a:p>
            <a:r>
              <a:rPr lang="en-US" sz="1800" dirty="0" smtClean="0"/>
              <a:t>Lara </a:t>
            </a:r>
            <a:r>
              <a:rPr lang="en-US" sz="1800" dirty="0" err="1" smtClean="0"/>
              <a:t>Tucci</a:t>
            </a:r>
            <a:r>
              <a:rPr lang="en-US" sz="1800" dirty="0" smtClean="0"/>
              <a:t>, M.A.</a:t>
            </a:r>
          </a:p>
          <a:p>
            <a:r>
              <a:rPr lang="en-US" sz="1800" dirty="0" err="1" smtClean="0"/>
              <a:t>Yasamine</a:t>
            </a:r>
            <a:r>
              <a:rPr lang="en-US" sz="1800" dirty="0" smtClean="0"/>
              <a:t> </a:t>
            </a:r>
            <a:r>
              <a:rPr lang="en-US" sz="1800" dirty="0" err="1" smtClean="0"/>
              <a:t>Bolourian</a:t>
            </a:r>
            <a:r>
              <a:rPr lang="en-US" sz="1800" dirty="0" smtClean="0"/>
              <a:t>, M.A.</a:t>
            </a:r>
          </a:p>
          <a:p>
            <a:r>
              <a:rPr lang="en-US" sz="1800" dirty="0" smtClean="0"/>
              <a:t>Lindsay Henry, M.A.</a:t>
            </a:r>
          </a:p>
          <a:p>
            <a:r>
              <a:rPr lang="en-US" sz="1800" dirty="0" smtClean="0"/>
              <a:t>Sarah </a:t>
            </a:r>
            <a:r>
              <a:rPr lang="en-US" sz="1800" dirty="0" err="1" smtClean="0"/>
              <a:t>Bohlman</a:t>
            </a:r>
            <a:r>
              <a:rPr lang="en-US" sz="1800" dirty="0" smtClean="0"/>
              <a:t>, M.A.</a:t>
            </a:r>
          </a:p>
          <a:p>
            <a:r>
              <a:rPr lang="en-US" sz="1800" dirty="0" err="1" smtClean="0"/>
              <a:t>Dilshad</a:t>
            </a:r>
            <a:r>
              <a:rPr lang="en-US" sz="1800" dirty="0" smtClean="0"/>
              <a:t> Tung</a:t>
            </a:r>
          </a:p>
          <a:p>
            <a:r>
              <a:rPr lang="en-US" sz="1800" dirty="0" smtClean="0"/>
              <a:t>Karen Joseph and </a:t>
            </a:r>
            <a:r>
              <a:rPr lang="en-US" sz="1800" dirty="0" err="1" smtClean="0"/>
              <a:t>Varduhi</a:t>
            </a:r>
            <a:r>
              <a:rPr lang="en-US" sz="1800" dirty="0" smtClean="0"/>
              <a:t> </a:t>
            </a:r>
            <a:r>
              <a:rPr lang="en-US" sz="1800" dirty="0" err="1" smtClean="0"/>
              <a:t>Shirinyan</a:t>
            </a:r>
            <a:r>
              <a:rPr lang="en-US" sz="1800" dirty="0" smtClean="0"/>
              <a:t> – our classroom teachers</a:t>
            </a:r>
          </a:p>
          <a:p>
            <a:r>
              <a:rPr lang="en-US" sz="1800" dirty="0" smtClean="0"/>
              <a:t>Kelly Wood – Yoga </a:t>
            </a:r>
            <a:r>
              <a:rPr lang="en-US" sz="1800" dirty="0" smtClean="0"/>
              <a:t>Instructor</a:t>
            </a:r>
          </a:p>
          <a:p>
            <a:r>
              <a:rPr lang="en-US" sz="1800" dirty="0"/>
              <a:t>Jim Costello - Neuro-fit®</a:t>
            </a:r>
          </a:p>
          <a:p>
            <a:r>
              <a:rPr lang="en-US" sz="1800" dirty="0"/>
              <a:t>Kim </a:t>
            </a:r>
            <a:r>
              <a:rPr lang="en-US" sz="1800" dirty="0" err="1"/>
              <a:t>Partlow</a:t>
            </a:r>
            <a:r>
              <a:rPr lang="en-US" sz="1800" dirty="0"/>
              <a:t> - Neuro-fit</a:t>
            </a:r>
            <a:r>
              <a:rPr lang="en-US" sz="1800" dirty="0" smtClean="0"/>
              <a:t>®</a:t>
            </a:r>
            <a:endParaRPr lang="en-US" sz="1800" dirty="0" smtClean="0"/>
          </a:p>
          <a:p>
            <a:r>
              <a:rPr lang="en-US" sz="1800" dirty="0" smtClean="0"/>
              <a:t>Andre’ </a:t>
            </a:r>
            <a:r>
              <a:rPr lang="en-US" sz="1800" dirty="0" err="1" smtClean="0"/>
              <a:t>Rogatko</a:t>
            </a:r>
            <a:r>
              <a:rPr lang="en-US" sz="1800" dirty="0" smtClean="0"/>
              <a:t>, PhD and team</a:t>
            </a:r>
          </a:p>
          <a:p>
            <a:r>
              <a:rPr lang="en-US" sz="1800" dirty="0"/>
              <a:t>Barbara Firestone, Ph.D</a:t>
            </a:r>
            <a:r>
              <a:rPr lang="en-US" sz="1800" dirty="0" smtClean="0"/>
              <a:t>.</a:t>
            </a:r>
          </a:p>
          <a:p>
            <a:r>
              <a:rPr lang="en-US" sz="1800" dirty="0" smtClean="0"/>
              <a:t>Last but not least, all of the </a:t>
            </a:r>
            <a:r>
              <a:rPr lang="en-US" sz="1800" smtClean="0"/>
              <a:t>families involved!</a:t>
            </a:r>
            <a:endParaRPr lang="en-US" sz="1800" dirty="0" smtClean="0"/>
          </a:p>
          <a:p>
            <a:endParaRPr lang="en-US" dirty="0" smtClean="0"/>
          </a:p>
        </p:txBody>
      </p:sp>
      <p:pic>
        <p:nvPicPr>
          <p:cNvPr id="13316" name="Content Placeholder 3" descr="wave.jpg"/>
          <p:cNvPicPr>
            <a:picLocks noGrp="1" noChangeAspect="1"/>
          </p:cNvPicPr>
          <p:nvPr>
            <p:ph sz="half" idx="2"/>
          </p:nvPr>
        </p:nvPicPr>
        <p:blipFill>
          <a:blip r:embed="rId2"/>
          <a:srcRect/>
          <a:stretch>
            <a:fillRect/>
          </a:stretch>
        </p:blipFill>
        <p:spPr>
          <a:xfrm>
            <a:off x="4597400" y="1884363"/>
            <a:ext cx="4445000" cy="277177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r>
              <a:rPr lang="en-US" sz="2800" b="1" dirty="0" smtClean="0"/>
              <a:t>Autism Treatment</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D32C95DE-1A55-4108-8126-98945E7F4F8B}"/>
                                            </p:graphicEl>
                                          </p:spTgt>
                                        </p:tgtEl>
                                        <p:attrNameLst>
                                          <p:attrName>style.visibility</p:attrName>
                                        </p:attrNameLst>
                                      </p:cBhvr>
                                      <p:to>
                                        <p:strVal val="visible"/>
                                      </p:to>
                                    </p:set>
                                    <p:anim calcmode="lin" valueType="num">
                                      <p:cBhvr additive="base">
                                        <p:cTn id="7" dur="5000" fill="hold"/>
                                        <p:tgtEl>
                                          <p:spTgt spid="4">
                                            <p:graphicEl>
                                              <a:dgm id="{D32C95DE-1A55-4108-8126-98945E7F4F8B}"/>
                                            </p:graphic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graphicEl>
                                              <a:dgm id="{D32C95DE-1A55-4108-8126-98945E7F4F8B}"/>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1548AC4F-01B4-4512-9AB0-4D016757B32C}"/>
                                            </p:graphicEl>
                                          </p:spTgt>
                                        </p:tgtEl>
                                        <p:attrNameLst>
                                          <p:attrName>style.visibility</p:attrName>
                                        </p:attrNameLst>
                                      </p:cBhvr>
                                      <p:to>
                                        <p:strVal val="visible"/>
                                      </p:to>
                                    </p:set>
                                    <p:anim calcmode="lin" valueType="num">
                                      <p:cBhvr additive="base">
                                        <p:cTn id="13" dur="5000" fill="hold"/>
                                        <p:tgtEl>
                                          <p:spTgt spid="4">
                                            <p:graphicEl>
                                              <a:dgm id="{1548AC4F-01B4-4512-9AB0-4D016757B32C}"/>
                                            </p:graphicEl>
                                          </p:spTgt>
                                        </p:tgtEl>
                                        <p:attrNameLst>
                                          <p:attrName>ppt_x</p:attrName>
                                        </p:attrNameLst>
                                      </p:cBhvr>
                                      <p:tavLst>
                                        <p:tav tm="0">
                                          <p:val>
                                            <p:strVal val="#ppt_x"/>
                                          </p:val>
                                        </p:tav>
                                        <p:tav tm="100000">
                                          <p:val>
                                            <p:strVal val="#ppt_x"/>
                                          </p:val>
                                        </p:tav>
                                      </p:tavLst>
                                    </p:anim>
                                    <p:anim calcmode="lin" valueType="num">
                                      <p:cBhvr additive="base">
                                        <p:cTn id="14" dur="5000" fill="hold"/>
                                        <p:tgtEl>
                                          <p:spTgt spid="4">
                                            <p:graphicEl>
                                              <a:dgm id="{1548AC4F-01B4-4512-9AB0-4D016757B32C}"/>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3A133682-3E22-4F11-AD69-5FC57939E338}"/>
                                            </p:graphicEl>
                                          </p:spTgt>
                                        </p:tgtEl>
                                        <p:attrNameLst>
                                          <p:attrName>style.visibility</p:attrName>
                                        </p:attrNameLst>
                                      </p:cBhvr>
                                      <p:to>
                                        <p:strVal val="visible"/>
                                      </p:to>
                                    </p:set>
                                    <p:anim calcmode="lin" valueType="num">
                                      <p:cBhvr additive="base">
                                        <p:cTn id="19" dur="5000" fill="hold"/>
                                        <p:tgtEl>
                                          <p:spTgt spid="4">
                                            <p:graphicEl>
                                              <a:dgm id="{3A133682-3E22-4F11-AD69-5FC57939E338}"/>
                                            </p:graphicEl>
                                          </p:spTgt>
                                        </p:tgtEl>
                                        <p:attrNameLst>
                                          <p:attrName>ppt_x</p:attrName>
                                        </p:attrNameLst>
                                      </p:cBhvr>
                                      <p:tavLst>
                                        <p:tav tm="0">
                                          <p:val>
                                            <p:strVal val="#ppt_x"/>
                                          </p:val>
                                        </p:tav>
                                        <p:tav tm="100000">
                                          <p:val>
                                            <p:strVal val="#ppt_x"/>
                                          </p:val>
                                        </p:tav>
                                      </p:tavLst>
                                    </p:anim>
                                    <p:anim calcmode="lin" valueType="num">
                                      <p:cBhvr additive="base">
                                        <p:cTn id="20" dur="5000" fill="hold"/>
                                        <p:tgtEl>
                                          <p:spTgt spid="4">
                                            <p:graphicEl>
                                              <a:dgm id="{3A133682-3E22-4F11-AD69-5FC57939E338}"/>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1F5B4197-10FE-48B0-AF22-9DA35C0C22AC}"/>
                                            </p:graphicEl>
                                          </p:spTgt>
                                        </p:tgtEl>
                                        <p:attrNameLst>
                                          <p:attrName>style.visibility</p:attrName>
                                        </p:attrNameLst>
                                      </p:cBhvr>
                                      <p:to>
                                        <p:strVal val="visible"/>
                                      </p:to>
                                    </p:set>
                                    <p:anim calcmode="lin" valueType="num">
                                      <p:cBhvr additive="base">
                                        <p:cTn id="25" dur="5000" fill="hold"/>
                                        <p:tgtEl>
                                          <p:spTgt spid="4">
                                            <p:graphicEl>
                                              <a:dgm id="{1F5B4197-10FE-48B0-AF22-9DA35C0C22AC}"/>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4">
                                            <p:graphicEl>
                                              <a:dgm id="{1F5B4197-10FE-48B0-AF22-9DA35C0C22A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08C8CD0C-CCC3-4D82-ACD7-ECD176C729A0}"/>
                                            </p:graphicEl>
                                          </p:spTgt>
                                        </p:tgtEl>
                                        <p:attrNameLst>
                                          <p:attrName>style.visibility</p:attrName>
                                        </p:attrNameLst>
                                      </p:cBhvr>
                                      <p:to>
                                        <p:strVal val="visible"/>
                                      </p:to>
                                    </p:set>
                                    <p:anim calcmode="lin" valueType="num">
                                      <p:cBhvr additive="base">
                                        <p:cTn id="31" dur="5000" fill="hold"/>
                                        <p:tgtEl>
                                          <p:spTgt spid="4">
                                            <p:graphicEl>
                                              <a:dgm id="{08C8CD0C-CCC3-4D82-ACD7-ECD176C729A0}"/>
                                            </p:graphicEl>
                                          </p:spTgt>
                                        </p:tgtEl>
                                        <p:attrNameLst>
                                          <p:attrName>ppt_x</p:attrName>
                                        </p:attrNameLst>
                                      </p:cBhvr>
                                      <p:tavLst>
                                        <p:tav tm="0">
                                          <p:val>
                                            <p:strVal val="#ppt_x"/>
                                          </p:val>
                                        </p:tav>
                                        <p:tav tm="100000">
                                          <p:val>
                                            <p:strVal val="#ppt_x"/>
                                          </p:val>
                                        </p:tav>
                                      </p:tavLst>
                                    </p:anim>
                                    <p:anim calcmode="lin" valueType="num">
                                      <p:cBhvr additive="base">
                                        <p:cTn id="32" dur="5000" fill="hold"/>
                                        <p:tgtEl>
                                          <p:spTgt spid="4">
                                            <p:graphicEl>
                                              <a:dgm id="{08C8CD0C-CCC3-4D82-ACD7-ECD176C729A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Why Yoga?</a:t>
            </a:r>
          </a:p>
        </p:txBody>
      </p:sp>
      <p:pic>
        <p:nvPicPr>
          <p:cNvPr id="6147" name="Content Placeholder 3" descr="yoga.jpg"/>
          <p:cNvPicPr>
            <a:picLocks noGrp="1" noChangeAspect="1"/>
          </p:cNvPicPr>
          <p:nvPr>
            <p:ph idx="1"/>
          </p:nvPr>
        </p:nvPicPr>
        <p:blipFill>
          <a:blip r:embed="rId2"/>
          <a:srcRect/>
          <a:stretch>
            <a:fillRect/>
          </a:stretch>
        </p:blipFill>
        <p:spPr>
          <a:xfrm>
            <a:off x="1295400" y="1219200"/>
            <a:ext cx="6248400" cy="48006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sz="2800" b="1" dirty="0" smtClean="0"/>
              <a:t>Yoga Studies</a:t>
            </a:r>
          </a:p>
        </p:txBody>
      </p:sp>
      <p:graphicFrame>
        <p:nvGraphicFramePr>
          <p:cNvPr id="4" name="Content Placeholder 3"/>
          <p:cNvGraphicFramePr>
            <a:graphicFrameLocks noGrp="1"/>
          </p:cNvGraphicFramePr>
          <p:nvPr>
            <p:ph idx="1"/>
          </p:nvPr>
        </p:nvGraphicFramePr>
        <p:xfrm>
          <a:off x="0" y="895350"/>
          <a:ext cx="90424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sz="2800" b="1" dirty="0" smtClean="0"/>
              <a:t>Autism Symptoms – Sleep</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graphicEl>
                                              <a:dgm id="{3A133682-3E22-4F11-AD69-5FC57939E338}"/>
                                            </p:graphic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US" sz="2800" b="1" dirty="0" smtClean="0"/>
              <a:t>Yoga and Sleep</a:t>
            </a:r>
          </a:p>
        </p:txBody>
      </p:sp>
      <p:sp>
        <p:nvSpPr>
          <p:cNvPr id="8195" name="Content Placeholder 2"/>
          <p:cNvSpPr>
            <a:spLocks noGrp="1"/>
          </p:cNvSpPr>
          <p:nvPr>
            <p:ph idx="1"/>
          </p:nvPr>
        </p:nvSpPr>
        <p:spPr>
          <a:xfrm>
            <a:off x="228600" y="1143000"/>
            <a:ext cx="8813800" cy="4876800"/>
          </a:xfrm>
        </p:spPr>
        <p:txBody>
          <a:bodyPr>
            <a:normAutofit fontScale="92500" lnSpcReduction="20000"/>
          </a:bodyPr>
          <a:lstStyle/>
          <a:p>
            <a:r>
              <a:rPr lang="en-US" sz="2600" b="1" dirty="0" smtClean="0"/>
              <a:t>Harvard study shows faster return to sleep after night awakenings when practicing yoga  </a:t>
            </a:r>
            <a:r>
              <a:rPr lang="en-US" sz="1500" dirty="0" smtClean="0"/>
              <a:t>(</a:t>
            </a:r>
            <a:r>
              <a:rPr lang="en-US" sz="1500" dirty="0" err="1" smtClean="0"/>
              <a:t>Kudesia</a:t>
            </a:r>
            <a:r>
              <a:rPr lang="en-US" sz="1500" dirty="0" smtClean="0"/>
              <a:t> RS, Bianchi MT Decreased nocturnal awakenings in young adults performing </a:t>
            </a:r>
            <a:r>
              <a:rPr lang="en-US" sz="1500" dirty="0" err="1" smtClean="0"/>
              <a:t>bikram</a:t>
            </a:r>
            <a:r>
              <a:rPr lang="en-US" sz="1500" dirty="0" smtClean="0"/>
              <a:t> yoga: a low-constraint home sleep monitoring study. ISRN Neurol. 2012;2012:153745. </a:t>
            </a:r>
            <a:r>
              <a:rPr lang="en-US" sz="1500" dirty="0" err="1" smtClean="0"/>
              <a:t>Epub</a:t>
            </a:r>
            <a:r>
              <a:rPr lang="en-US" sz="1500" dirty="0" smtClean="0"/>
              <a:t> 2012 Apr12.)</a:t>
            </a:r>
          </a:p>
          <a:p>
            <a:r>
              <a:rPr lang="en-US" sz="2600" b="1" dirty="0" smtClean="0"/>
              <a:t>Yoga improves sleep, reduces anxiety/ depression, and improves quality of life in cancer survivors </a:t>
            </a:r>
            <a:r>
              <a:rPr lang="en-US" sz="1500" dirty="0" smtClean="0"/>
              <a:t>(</a:t>
            </a:r>
            <a:r>
              <a:rPr lang="en-US" sz="1500" dirty="0" err="1" smtClean="0"/>
              <a:t>Côté</a:t>
            </a:r>
            <a:r>
              <a:rPr lang="en-US" sz="1500" dirty="0" smtClean="0"/>
              <a:t> A, </a:t>
            </a:r>
            <a:r>
              <a:rPr lang="en-US" sz="1500" dirty="0" err="1" smtClean="0"/>
              <a:t>Daneault</a:t>
            </a:r>
            <a:r>
              <a:rPr lang="en-US" sz="1500" dirty="0" smtClean="0"/>
              <a:t> S. Effect of yoga on patients with cancer: Our current </a:t>
            </a:r>
            <a:r>
              <a:rPr lang="en-US" sz="1500" dirty="0" err="1" smtClean="0"/>
              <a:t>understanding.Can</a:t>
            </a:r>
            <a:r>
              <a:rPr lang="en-US" sz="1500" dirty="0" smtClean="0"/>
              <a:t> </a:t>
            </a:r>
            <a:r>
              <a:rPr lang="en-US" sz="1500" dirty="0" err="1" smtClean="0"/>
              <a:t>Fam</a:t>
            </a:r>
            <a:r>
              <a:rPr lang="en-US" sz="1500" dirty="0" smtClean="0"/>
              <a:t> Physician. 2012 Sep;58(9):e475-9.)</a:t>
            </a:r>
          </a:p>
          <a:p>
            <a:r>
              <a:rPr lang="en-US" sz="2600" b="1" dirty="0" smtClean="0"/>
              <a:t>Yoga reduces insomnia and improves quality of life in post-menopausal women. </a:t>
            </a:r>
            <a:r>
              <a:rPr lang="en-US" sz="1600" dirty="0" smtClean="0"/>
              <a:t>(</a:t>
            </a:r>
            <a:r>
              <a:rPr lang="en-US" sz="1600" dirty="0" err="1" smtClean="0"/>
              <a:t>Afonso</a:t>
            </a:r>
            <a:r>
              <a:rPr lang="en-US" sz="1600" dirty="0" smtClean="0"/>
              <a:t> RF, </a:t>
            </a:r>
            <a:r>
              <a:rPr lang="en-US" sz="1600" dirty="0" err="1" smtClean="0"/>
              <a:t>Hachul</a:t>
            </a:r>
            <a:r>
              <a:rPr lang="en-US" sz="1600" dirty="0" smtClean="0"/>
              <a:t> H, </a:t>
            </a:r>
            <a:r>
              <a:rPr lang="en-US" sz="1600" dirty="0" err="1" smtClean="0"/>
              <a:t>Kozasa</a:t>
            </a:r>
            <a:r>
              <a:rPr lang="en-US" sz="1600" dirty="0" smtClean="0"/>
              <a:t> EH, Oliveira </a:t>
            </a:r>
            <a:r>
              <a:rPr lang="en-US" sz="1600" dirty="0" err="1" smtClean="0"/>
              <a:t>Dde</a:t>
            </a:r>
            <a:r>
              <a:rPr lang="en-US" sz="1600" dirty="0" smtClean="0"/>
              <a:t> S, </a:t>
            </a:r>
            <a:r>
              <a:rPr lang="en-US" sz="1600" dirty="0" err="1" smtClean="0"/>
              <a:t>Goto</a:t>
            </a:r>
            <a:r>
              <a:rPr lang="en-US" sz="1600" dirty="0" smtClean="0"/>
              <a:t> V, </a:t>
            </a:r>
            <a:r>
              <a:rPr lang="en-US" sz="1600" dirty="0" err="1" smtClean="0"/>
              <a:t>Rodrigues</a:t>
            </a:r>
            <a:r>
              <a:rPr lang="en-US" sz="1600" dirty="0" smtClean="0"/>
              <a:t> D, </a:t>
            </a:r>
            <a:r>
              <a:rPr lang="en-US" sz="1600" dirty="0" err="1" smtClean="0"/>
              <a:t>Tufik</a:t>
            </a:r>
            <a:r>
              <a:rPr lang="en-US" sz="1600" dirty="0" smtClean="0"/>
              <a:t> S, </a:t>
            </a:r>
            <a:r>
              <a:rPr lang="en-US" sz="1600" dirty="0" err="1" smtClean="0"/>
              <a:t>Leite</a:t>
            </a:r>
            <a:r>
              <a:rPr lang="en-US" sz="1600" dirty="0" smtClean="0"/>
              <a:t> JR. Yoga decreases insomnia in postmenopausal women: a randomized clinical trial.  Menopause. 2012 Feb;19(2):186-93.)</a:t>
            </a:r>
          </a:p>
          <a:p>
            <a:r>
              <a:rPr lang="en-US" sz="2600" b="1" dirty="0" smtClean="0"/>
              <a:t>Further support for possible sleep benefits with yoga. </a:t>
            </a:r>
            <a:r>
              <a:rPr lang="en-US" sz="1500" dirty="0" smtClean="0"/>
              <a:t>(</a:t>
            </a:r>
            <a:r>
              <a:rPr lang="en-US" sz="1500" dirty="0" err="1" smtClean="0"/>
              <a:t>Taibi</a:t>
            </a:r>
            <a:r>
              <a:rPr lang="en-US" sz="1500" dirty="0" smtClean="0"/>
              <a:t> DM, </a:t>
            </a:r>
            <a:r>
              <a:rPr lang="en-US" sz="1500" dirty="0" err="1" smtClean="0"/>
              <a:t>Vitiello</a:t>
            </a:r>
            <a:r>
              <a:rPr lang="en-US" sz="1500" dirty="0" smtClean="0"/>
              <a:t> MV. A pilot study of gentle yoga for sleep disturbance in women with osteoarthritis.  Sleep Med. 2011 May;12(5):512-7. </a:t>
            </a:r>
            <a:r>
              <a:rPr lang="en-US" sz="1500" dirty="0" err="1" smtClean="0"/>
              <a:t>Epub</a:t>
            </a:r>
            <a:r>
              <a:rPr lang="en-US" sz="1500" dirty="0" smtClean="0"/>
              <a:t> 2011 Apr 13.)</a:t>
            </a:r>
          </a:p>
          <a:p>
            <a:r>
              <a:rPr lang="en-US" sz="2600" b="1" dirty="0" smtClean="0"/>
              <a:t>Yoga may help sleep in pregnant women. </a:t>
            </a:r>
            <a:r>
              <a:rPr lang="en-US" sz="1500" dirty="0" smtClean="0"/>
              <a:t>(</a:t>
            </a:r>
            <a:r>
              <a:rPr lang="en-US" sz="1500" dirty="0" err="1" smtClean="0"/>
              <a:t>Beddoe</a:t>
            </a:r>
            <a:r>
              <a:rPr lang="en-US" sz="1500" dirty="0" smtClean="0"/>
              <a:t> AE, Lee KA, Weiss SJ, Kennedy HP, Yang CP. Effects of mindful yoga on sleep in pregnant women: a pilot study. </a:t>
            </a:r>
            <a:r>
              <a:rPr lang="en-US" sz="1500" dirty="0" err="1" smtClean="0"/>
              <a:t>Biol</a:t>
            </a:r>
            <a:r>
              <a:rPr lang="en-US" sz="1500" dirty="0" smtClean="0"/>
              <a:t> Res </a:t>
            </a:r>
            <a:r>
              <a:rPr lang="en-US" sz="1500" dirty="0" err="1" smtClean="0"/>
              <a:t>Nurs</a:t>
            </a:r>
            <a:r>
              <a:rPr lang="en-US" sz="1500" dirty="0" smtClean="0"/>
              <a:t>. 2010 Apr;11(4):363-70.)</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sz="2800" b="1" dirty="0" smtClean="0"/>
              <a:t>Autism Symptoms - Anxiety</a:t>
            </a:r>
          </a:p>
        </p:txBody>
      </p:sp>
      <p:graphicFrame>
        <p:nvGraphicFramePr>
          <p:cNvPr id="4" name="Content Placeholder 3"/>
          <p:cNvGraphicFramePr>
            <a:graphicFrameLocks noGrp="1"/>
          </p:cNvGraphicFramePr>
          <p:nvPr>
            <p:ph idx="1"/>
          </p:nvPr>
        </p:nvGraphicFramePr>
        <p:xfrm>
          <a:off x="0" y="914400"/>
          <a:ext cx="9042400" cy="471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graphicEl>
                                              <a:dgm id="{1548AC4F-01B4-4512-9AB0-4D016757B32C}"/>
                                            </p:graphic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sz="2800" b="1" dirty="0" smtClean="0"/>
              <a:t>Yoga and Anxiety</a:t>
            </a:r>
          </a:p>
        </p:txBody>
      </p:sp>
      <p:sp>
        <p:nvSpPr>
          <p:cNvPr id="9219" name="Content Placeholder 2"/>
          <p:cNvSpPr>
            <a:spLocks noGrp="1"/>
          </p:cNvSpPr>
          <p:nvPr>
            <p:ph idx="1"/>
          </p:nvPr>
        </p:nvSpPr>
        <p:spPr>
          <a:xfrm>
            <a:off x="152400" y="1143000"/>
            <a:ext cx="8686800" cy="5181600"/>
          </a:xfrm>
        </p:spPr>
        <p:txBody>
          <a:bodyPr>
            <a:normAutofit fontScale="92500" lnSpcReduction="20000"/>
          </a:bodyPr>
          <a:lstStyle/>
          <a:p>
            <a:r>
              <a:rPr lang="en-US" sz="2400" b="1" dirty="0" smtClean="0"/>
              <a:t>Harvard study shows that yoga reduces performance anxiety </a:t>
            </a:r>
            <a:r>
              <a:rPr lang="en-US" dirty="0" smtClean="0"/>
              <a:t>(</a:t>
            </a:r>
            <a:r>
              <a:rPr lang="en-US" dirty="0" err="1" smtClean="0"/>
              <a:t>Khalsa</a:t>
            </a:r>
            <a:r>
              <a:rPr lang="en-US" dirty="0" smtClean="0"/>
              <a:t> SB, Shorter SM, Cope S, </a:t>
            </a:r>
            <a:r>
              <a:rPr lang="en-US" dirty="0" err="1" smtClean="0"/>
              <a:t>Wyshak</a:t>
            </a:r>
            <a:r>
              <a:rPr lang="en-US" dirty="0" smtClean="0"/>
              <a:t> G, </a:t>
            </a:r>
            <a:r>
              <a:rPr lang="en-US" dirty="0" err="1" smtClean="0"/>
              <a:t>Sklar</a:t>
            </a:r>
            <a:r>
              <a:rPr lang="en-US" dirty="0" smtClean="0"/>
              <a:t> E. Yoga ameliorates performance anxiety and mood disturbance in young professional musicians.  </a:t>
            </a:r>
            <a:r>
              <a:rPr lang="en-US" dirty="0" err="1" smtClean="0"/>
              <a:t>Appl</a:t>
            </a:r>
            <a:r>
              <a:rPr lang="en-US" dirty="0" smtClean="0"/>
              <a:t> </a:t>
            </a:r>
            <a:r>
              <a:rPr lang="en-US" dirty="0" err="1" smtClean="0"/>
              <a:t>Psychophysiol</a:t>
            </a:r>
            <a:r>
              <a:rPr lang="en-US" dirty="0" smtClean="0"/>
              <a:t> Biofeedback. 2009 Dec;34(4):279-89. </a:t>
            </a:r>
            <a:r>
              <a:rPr lang="en-US" dirty="0" err="1" smtClean="0"/>
              <a:t>Epub</a:t>
            </a:r>
            <a:r>
              <a:rPr lang="en-US" dirty="0" smtClean="0"/>
              <a:t> 2009 Aug 6.)</a:t>
            </a:r>
          </a:p>
          <a:p>
            <a:r>
              <a:rPr lang="en-US" sz="2400" b="1" dirty="0" smtClean="0"/>
              <a:t>Yoga reduces stress and anxiety </a:t>
            </a:r>
            <a:r>
              <a:rPr lang="en-US" sz="1500" dirty="0" smtClean="0"/>
              <a:t>(</a:t>
            </a:r>
            <a:r>
              <a:rPr lang="en-US" sz="1500" dirty="0" err="1" smtClean="0"/>
              <a:t>Sengupta</a:t>
            </a:r>
            <a:r>
              <a:rPr lang="en-US" sz="1500" dirty="0" smtClean="0"/>
              <a:t> P. Health Impacts of Yoga and </a:t>
            </a:r>
            <a:r>
              <a:rPr lang="en-US" sz="1500" dirty="0" err="1" smtClean="0"/>
              <a:t>Pranayama</a:t>
            </a:r>
            <a:r>
              <a:rPr lang="en-US" sz="1500" dirty="0" smtClean="0"/>
              <a:t>: A State-of-the-Art Review. </a:t>
            </a:r>
            <a:r>
              <a:rPr lang="en-US" sz="1500" dirty="0" err="1" smtClean="0"/>
              <a:t>Int</a:t>
            </a:r>
            <a:r>
              <a:rPr lang="en-US" sz="1500" dirty="0" smtClean="0"/>
              <a:t> J </a:t>
            </a:r>
            <a:r>
              <a:rPr lang="en-US" sz="1500" dirty="0" err="1" smtClean="0"/>
              <a:t>Prev</a:t>
            </a:r>
            <a:r>
              <a:rPr lang="en-US" sz="1500" dirty="0" smtClean="0"/>
              <a:t> Med. 2012 Jul;3(7):444-58.)</a:t>
            </a:r>
          </a:p>
          <a:p>
            <a:r>
              <a:rPr lang="en-US" sz="2600" b="1" dirty="0" smtClean="0"/>
              <a:t>A </a:t>
            </a:r>
            <a:r>
              <a:rPr lang="en-US" sz="2600" b="1" dirty="0" err="1" smtClean="0"/>
              <a:t>neuroimaging</a:t>
            </a:r>
            <a:r>
              <a:rPr lang="en-US" sz="2600" b="1" dirty="0" smtClean="0"/>
              <a:t> study that yoga increases the anxiety reducing molecule, GABA, more than walking</a:t>
            </a:r>
            <a:r>
              <a:rPr lang="en-US" sz="1800" dirty="0" smtClean="0"/>
              <a:t> </a:t>
            </a:r>
            <a:r>
              <a:rPr lang="en-US" sz="1500" dirty="0" smtClean="0"/>
              <a:t>(Streeter CC, Whitfield TH, Owen L, Rein T, Karri SK, </a:t>
            </a:r>
            <a:r>
              <a:rPr lang="en-US" sz="1500" dirty="0" err="1" smtClean="0"/>
              <a:t>Yakhkind</a:t>
            </a:r>
            <a:r>
              <a:rPr lang="en-US" sz="1500" dirty="0" smtClean="0"/>
              <a:t> A, </a:t>
            </a:r>
            <a:r>
              <a:rPr lang="en-US" sz="1500" dirty="0" err="1" smtClean="0"/>
              <a:t>Perlmutter</a:t>
            </a:r>
            <a:r>
              <a:rPr lang="en-US" sz="1500" dirty="0" smtClean="0"/>
              <a:t> R, </a:t>
            </a:r>
            <a:r>
              <a:rPr lang="en-US" sz="1500" dirty="0" err="1" smtClean="0"/>
              <a:t>Prescot</a:t>
            </a:r>
            <a:r>
              <a:rPr lang="en-US" sz="1500" dirty="0" smtClean="0"/>
              <a:t> A, </a:t>
            </a:r>
            <a:r>
              <a:rPr lang="en-US" sz="1500" dirty="0" err="1" smtClean="0"/>
              <a:t>Renshaw</a:t>
            </a:r>
            <a:r>
              <a:rPr lang="en-US" sz="1500" dirty="0" smtClean="0"/>
              <a:t> PF, </a:t>
            </a:r>
            <a:r>
              <a:rPr lang="en-US" sz="1500" dirty="0" err="1" smtClean="0"/>
              <a:t>Ciraulo</a:t>
            </a:r>
            <a:r>
              <a:rPr lang="en-US" sz="1500" dirty="0" smtClean="0"/>
              <a:t> DA, Jensen JE Effects of yoga versus walking on mood, anxiety, and brain GABA levels: a randomized controlled MRS study. J </a:t>
            </a:r>
            <a:r>
              <a:rPr lang="en-US" sz="1500" dirty="0" err="1" smtClean="0"/>
              <a:t>Altern</a:t>
            </a:r>
            <a:r>
              <a:rPr lang="en-US" sz="1500" dirty="0" smtClean="0"/>
              <a:t> Complement Med. 2010 Nov;16(11):1145-52. </a:t>
            </a:r>
            <a:r>
              <a:rPr lang="en-US" sz="1500" dirty="0" err="1" smtClean="0"/>
              <a:t>Epub</a:t>
            </a:r>
            <a:r>
              <a:rPr lang="en-US" sz="1500" dirty="0" smtClean="0"/>
              <a:t> 2010 Aug 19.)</a:t>
            </a:r>
          </a:p>
          <a:p>
            <a:r>
              <a:rPr lang="en-US" sz="2600" b="1" dirty="0" smtClean="0"/>
              <a:t>Yoga reduces anxiety, more than just exercise</a:t>
            </a:r>
            <a:r>
              <a:rPr lang="en-US" sz="1800" dirty="0" smtClean="0"/>
              <a:t> </a:t>
            </a:r>
            <a:r>
              <a:rPr lang="en-US" sz="1500" dirty="0" smtClean="0"/>
              <a:t>(</a:t>
            </a:r>
            <a:r>
              <a:rPr lang="en-US" sz="1500" dirty="0" err="1" smtClean="0"/>
              <a:t>Nidhi</a:t>
            </a:r>
            <a:r>
              <a:rPr lang="en-US" sz="1500" dirty="0" smtClean="0"/>
              <a:t> R, </a:t>
            </a:r>
            <a:r>
              <a:rPr lang="en-US" sz="1500" dirty="0" err="1" smtClean="0"/>
              <a:t>Padmalatha</a:t>
            </a:r>
            <a:r>
              <a:rPr lang="en-US" sz="1500" dirty="0" smtClean="0"/>
              <a:t> V, </a:t>
            </a:r>
            <a:r>
              <a:rPr lang="en-US" sz="1500" dirty="0" err="1" smtClean="0"/>
              <a:t>Nagarathna</a:t>
            </a:r>
            <a:r>
              <a:rPr lang="en-US" sz="1500" dirty="0" smtClean="0"/>
              <a:t> R, </a:t>
            </a:r>
            <a:r>
              <a:rPr lang="en-US" sz="1500" dirty="0" err="1" smtClean="0"/>
              <a:t>Amritanshu</a:t>
            </a:r>
            <a:r>
              <a:rPr lang="en-US" sz="1500" dirty="0" smtClean="0"/>
              <a:t> R. Effect of holistic yoga program on anxiety symptoms in adolescent girls with polycystic ovarian syndrome: A randomized control trial.  </a:t>
            </a:r>
            <a:r>
              <a:rPr lang="en-US" sz="1500" dirty="0" err="1" smtClean="0"/>
              <a:t>Int</a:t>
            </a:r>
            <a:r>
              <a:rPr lang="en-US" sz="1500" dirty="0" smtClean="0"/>
              <a:t> J Yoga. 2012 Jul;5(2):112-7.)</a:t>
            </a:r>
          </a:p>
          <a:p>
            <a:r>
              <a:rPr lang="en-US" sz="2600" b="1" dirty="0" smtClean="0"/>
              <a:t>Yoga alters gene transcription of pro-inflammatory cytokines in healthy individuals facing a life stressor. </a:t>
            </a:r>
            <a:r>
              <a:rPr lang="en-US" sz="1600" dirty="0" smtClean="0"/>
              <a:t>(Black DS, Cole SW, Irwin MR, Breen E, St Cyr NM, </a:t>
            </a:r>
            <a:r>
              <a:rPr lang="en-US" sz="1600" dirty="0" err="1" smtClean="0"/>
              <a:t>Nazarian</a:t>
            </a:r>
            <a:r>
              <a:rPr lang="en-US" sz="1600" dirty="0" smtClean="0"/>
              <a:t> N, </a:t>
            </a:r>
            <a:r>
              <a:rPr lang="en-US" sz="1600" dirty="0" err="1" smtClean="0"/>
              <a:t>Khalsa</a:t>
            </a:r>
            <a:r>
              <a:rPr lang="en-US" sz="1600" dirty="0" smtClean="0"/>
              <a:t> DS, </a:t>
            </a:r>
            <a:r>
              <a:rPr lang="en-US" sz="1600" dirty="0" err="1" smtClean="0"/>
              <a:t>Lavretsky</a:t>
            </a:r>
            <a:r>
              <a:rPr lang="en-US" sz="1600" dirty="0" smtClean="0"/>
              <a:t> H. Yogic meditation reverses NF-</a:t>
            </a:r>
            <a:r>
              <a:rPr lang="en-US" sz="1600" dirty="0" err="1" smtClean="0"/>
              <a:t>κB</a:t>
            </a:r>
            <a:r>
              <a:rPr lang="en-US" sz="1600" dirty="0" smtClean="0"/>
              <a:t> and IRF-related </a:t>
            </a:r>
            <a:r>
              <a:rPr lang="en-US" sz="1600" dirty="0" err="1" smtClean="0"/>
              <a:t>transcriptome</a:t>
            </a:r>
            <a:r>
              <a:rPr lang="en-US" sz="1600" dirty="0" smtClean="0"/>
              <a:t> dynamics in leukocytes of family dementia caregivers in a randomized controlled trial. </a:t>
            </a:r>
            <a:r>
              <a:rPr lang="en-US" dirty="0" err="1" smtClean="0">
                <a:hlinkClick r:id="rId3" tooltip="Psychoneuroendocrinology."/>
              </a:rPr>
              <a:t>Psychoneuroendocrinology</a:t>
            </a:r>
            <a:r>
              <a:rPr lang="en-US" dirty="0" smtClean="0">
                <a:hlinkClick r:id="rId3" tooltip="Psychoneuroendocrinology."/>
              </a:rPr>
              <a:t>.</a:t>
            </a:r>
            <a:r>
              <a:rPr lang="en-US" dirty="0" smtClean="0"/>
              <a:t> 2013 Mar;38(3):348-55)</a:t>
            </a:r>
            <a:endParaRPr lang="en-US" sz="1500" dirty="0" smtClean="0"/>
          </a:p>
          <a:p>
            <a:pPr>
              <a:buNone/>
            </a:pPr>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S Title">
  <a:themeElements>
    <a:clrScheme name="Custom 21">
      <a:dk1>
        <a:srgbClr val="000000"/>
      </a:dk1>
      <a:lt1>
        <a:sysClr val="window" lastClr="FFFFFF"/>
      </a:lt1>
      <a:dk2>
        <a:srgbClr val="595959"/>
      </a:dk2>
      <a:lt2>
        <a:srgbClr val="CCCCCC"/>
      </a:lt2>
      <a:accent1>
        <a:srgbClr val="A90533"/>
      </a:accent1>
      <a:accent2>
        <a:srgbClr val="5F4357"/>
      </a:accent2>
      <a:accent3>
        <a:srgbClr val="CCCCCC"/>
      </a:accent3>
      <a:accent4>
        <a:srgbClr val="CCCCCC"/>
      </a:accent4>
      <a:accent5>
        <a:srgbClr val="CCCCCC"/>
      </a:accent5>
      <a:accent6>
        <a:srgbClr val="CCCCC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S Content">
  <a:themeElements>
    <a:clrScheme name="Custom 20">
      <a:dk1>
        <a:sysClr val="windowText" lastClr="000000"/>
      </a:dk1>
      <a:lt1>
        <a:sysClr val="window" lastClr="FFFFFF"/>
      </a:lt1>
      <a:dk2>
        <a:srgbClr val="595959"/>
      </a:dk2>
      <a:lt2>
        <a:srgbClr val="CCCCCC"/>
      </a:lt2>
      <a:accent1>
        <a:srgbClr val="A90533"/>
      </a:accent1>
      <a:accent2>
        <a:srgbClr val="5F4357"/>
      </a:accent2>
      <a:accent3>
        <a:srgbClr val="CCCCCC"/>
      </a:accent3>
      <a:accent4>
        <a:srgbClr val="CCCCCC"/>
      </a:accent4>
      <a:accent5>
        <a:srgbClr val="CCCCCC"/>
      </a:accent5>
      <a:accent6>
        <a:srgbClr val="CCCCC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S Content (Footer)">
  <a:themeElements>
    <a:clrScheme name="Cedars-Sinai A 1">
      <a:dk1>
        <a:sysClr val="windowText" lastClr="000000"/>
      </a:dk1>
      <a:lt1>
        <a:sysClr val="window" lastClr="FFFFFF"/>
      </a:lt1>
      <a:dk2>
        <a:srgbClr val="4C3145"/>
      </a:dk2>
      <a:lt2>
        <a:srgbClr val="FFFFFF"/>
      </a:lt2>
      <a:accent1>
        <a:srgbClr val="CDCDCD"/>
      </a:accent1>
      <a:accent2>
        <a:srgbClr val="CCCCCC"/>
      </a:accent2>
      <a:accent3>
        <a:srgbClr val="CCCCCC"/>
      </a:accent3>
      <a:accent4>
        <a:srgbClr val="CCCCCC"/>
      </a:accent4>
      <a:accent5>
        <a:srgbClr val="CCCCCC"/>
      </a:accent5>
      <a:accent6>
        <a:srgbClr val="CCCCC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12002</TotalTime>
  <Words>4243</Words>
  <Application>Microsoft Office PowerPoint</Application>
  <PresentationFormat>On-screen Show (4:3)</PresentationFormat>
  <Paragraphs>279</Paragraphs>
  <Slides>23</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23</vt:i4>
      </vt:variant>
    </vt:vector>
  </HeadingPairs>
  <TitlesOfParts>
    <vt:vector size="33" baseType="lpstr">
      <vt:lpstr>Arial</vt:lpstr>
      <vt:lpstr>Calibri</vt:lpstr>
      <vt:lpstr>Courier New</vt:lpstr>
      <vt:lpstr>Lucida Sans</vt:lpstr>
      <vt:lpstr>Lucida Sans Regular</vt:lpstr>
      <vt:lpstr>Times New Roman</vt:lpstr>
      <vt:lpstr>Wingdings</vt:lpstr>
      <vt:lpstr>CS Title</vt:lpstr>
      <vt:lpstr>CS Content</vt:lpstr>
      <vt:lpstr>CS Content (Footer)</vt:lpstr>
      <vt:lpstr>Movement Interventions for Autism</vt:lpstr>
      <vt:lpstr>Autism Symptoms</vt:lpstr>
      <vt:lpstr>Autism Treatment</vt:lpstr>
      <vt:lpstr>Why Yoga?</vt:lpstr>
      <vt:lpstr>Yoga Studies</vt:lpstr>
      <vt:lpstr>Autism Symptoms – Sleep</vt:lpstr>
      <vt:lpstr>Yoga and Sleep</vt:lpstr>
      <vt:lpstr>Autism Symptoms - Anxiety</vt:lpstr>
      <vt:lpstr>Yoga and Anxiety</vt:lpstr>
      <vt:lpstr>Yoga and Quality of Life</vt:lpstr>
      <vt:lpstr>Autism Symptoms - Attention</vt:lpstr>
      <vt:lpstr>Yoga and ADHD</vt:lpstr>
      <vt:lpstr>Pre- and Post- Measures – 2 hours/ week for 10 weeks</vt:lpstr>
      <vt:lpstr>Categories on the CBCL-TRF – Significant changes are in BOLD</vt:lpstr>
      <vt:lpstr>Categories on the CBCL-TRF – Significant changes are in BOLD</vt:lpstr>
      <vt:lpstr>CATEGORIES OF IMPROVEMENT</vt:lpstr>
      <vt:lpstr>PowerPoint Presentation</vt:lpstr>
      <vt:lpstr>Autism Symptoms</vt:lpstr>
      <vt:lpstr>Neuro-fit®</vt:lpstr>
      <vt:lpstr>Woodcock Johnson Test Results</vt:lpstr>
      <vt:lpstr>Woodcock Johnson Test Results</vt:lpstr>
      <vt:lpstr>Pre- and Post- Measures – 2 hours/ week for 10 weeks</vt:lpstr>
      <vt:lpstr>Acknowledgements</vt:lpstr>
    </vt:vector>
  </TitlesOfParts>
  <Company>WONGDOODY/United Future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dc:creator>
  <cp:lastModifiedBy>Jane and Arash Asher</cp:lastModifiedBy>
  <cp:revision>1091</cp:revision>
  <cp:lastPrinted>2011-05-26T22:17:24Z</cp:lastPrinted>
  <dcterms:created xsi:type="dcterms:W3CDTF">2011-05-26T22:12:38Z</dcterms:created>
  <dcterms:modified xsi:type="dcterms:W3CDTF">2014-10-14T03:27:41Z</dcterms:modified>
</cp:coreProperties>
</file>